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4" r:id="rId4"/>
    <p:sldId id="260" r:id="rId5"/>
    <p:sldId id="261" r:id="rId6"/>
    <p:sldId id="262" r:id="rId7"/>
    <p:sldId id="263" r:id="rId8"/>
    <p:sldId id="266" r:id="rId9"/>
    <p:sldId id="269" r:id="rId10"/>
    <p:sldId id="270" r:id="rId11"/>
    <p:sldId id="258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80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98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68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F80B-0143-4E57-8D1B-48590A830CA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1411-F338-4EA4-9CAC-98659C34125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4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8AA1-690C-4AA5-BD75-EF43735B811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3444-554F-4045-86AC-3E48BC52C1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6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1775-36F4-4747-9253-94B9F80E2C9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4751-32AC-403F-B969-7769C6B9514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31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60A9-1A8D-4E18-8F55-DC002D9F3AC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7170-AC70-48ED-B784-4637C917B26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5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CBF9-B042-46BD-863D-7118330A4CD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F390-0E8C-48E8-9D32-B75661694F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6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59D9-10B0-46B6-A7E3-D0E8C4E8F0A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4EB5-C67B-4586-B9AD-48663C8E6F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6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261F-4241-4BA1-B699-AB8074E0D42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D38A-34B1-44F9-87C0-839C2317B80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5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82E5-B7C0-4374-B7E2-576CF7BB4E7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270E-47CD-4B55-90F2-ECC2EDCCAC1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4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253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128F-A254-4A48-95B4-2BDF08D2116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23F5-E1F9-4553-9D18-DA6A745008D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42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C195-AFEC-4952-8B76-34AF5AD5BB7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5B8-EA52-4E16-85BA-875FB840082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EE75-3028-416C-BB9E-7ED5243E80E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7FBD-4228-4DA9-924E-60ADBB7DEEB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05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32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29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29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7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475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1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04E8-9D00-4B14-A6FA-3F1825F0F7A0}" type="datetimeFigureOut">
              <a:rPr lang="es-CO" smtClean="0"/>
              <a:t>12/03/2013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6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14E00E-5C5C-4B7F-AC56-678574863C6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AECD2B-292A-482D-8A5F-522A2C6CAE0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272808" cy="475252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7300" b="1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9500" b="1" dirty="0" smtClean="0">
                <a:solidFill>
                  <a:srgbClr val="7030A0"/>
                </a:solidFill>
              </a:rPr>
              <a:t>BIENVENIDOS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0070C0"/>
                </a:solidFill>
              </a:rPr>
              <a:t>Nodo: Petroquímico  y Plásticos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2800" dirty="0">
                <a:solidFill>
                  <a:srgbClr val="00B050"/>
                </a:solidFill>
              </a:rPr>
              <a:t>Especialidad: </a:t>
            </a:r>
            <a:r>
              <a:rPr lang="es-ES" sz="2800" dirty="0" smtClean="0">
                <a:solidFill>
                  <a:srgbClr val="00B050"/>
                </a:solidFill>
              </a:rPr>
              <a:t>Técnico </a:t>
            </a:r>
            <a:r>
              <a:rPr lang="es-ES" sz="2800" dirty="0" smtClean="0">
                <a:solidFill>
                  <a:srgbClr val="00B050"/>
                </a:solidFill>
              </a:rPr>
              <a:t>en </a:t>
            </a:r>
            <a:r>
              <a:rPr lang="es-ES" sz="2800" dirty="0" smtClean="0">
                <a:solidFill>
                  <a:srgbClr val="00B050"/>
                </a:solidFill>
              </a:rPr>
              <a:t>Seguridad </a:t>
            </a:r>
            <a:r>
              <a:rPr lang="es-ES" sz="2800" dirty="0" smtClean="0">
                <a:solidFill>
                  <a:srgbClr val="00B050"/>
                </a:solidFill>
              </a:rPr>
              <a:t>Industrial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2800" smtClean="0">
                <a:solidFill>
                  <a:srgbClr val="00B050"/>
                </a:solidFill>
              </a:rPr>
              <a:t>TSI</a:t>
            </a:r>
            <a:endParaRPr lang="es-ES" sz="2800" dirty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2052" name="4 Imagen" descr="LOGO CASD AMBIEN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39" y="404813"/>
            <a:ext cx="6048673" cy="719931"/>
          </a:xfrm>
        </p:spPr>
      </p:pic>
    </p:spTree>
    <p:extLst>
      <p:ext uri="{BB962C8B-B14F-4D97-AF65-F5344CB8AC3E}">
        <p14:creationId xmlns:p14="http://schemas.microsoft.com/office/powerpoint/2010/main" val="29392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434007" y="1412776"/>
            <a:ext cx="81369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5200" b="1" dirty="0">
                <a:solidFill>
                  <a:srgbClr val="0070C0"/>
                </a:solidFill>
              </a:rPr>
              <a:t>Nodo: Petroquímico  y Plásticos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3100" b="1" dirty="0">
                <a:solidFill>
                  <a:schemeClr val="accent3">
                    <a:lumMod val="50000"/>
                  </a:schemeClr>
                </a:solidFill>
              </a:rPr>
              <a:t>Especialidad</a:t>
            </a:r>
            <a:r>
              <a:rPr lang="es-ES" sz="31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3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900" b="1" dirty="0" smtClean="0">
                <a:solidFill>
                  <a:schemeClr val="accent3">
                    <a:lumMod val="50000"/>
                  </a:schemeClr>
                </a:solidFill>
              </a:rPr>
              <a:t>Técnico en Seguridad Industrial</a:t>
            </a:r>
            <a:endParaRPr lang="es-ES" sz="29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4600" b="1" dirty="0" smtClean="0">
                <a:solidFill>
                  <a:srgbClr val="00B050"/>
                </a:solidFill>
              </a:rPr>
              <a:t>Muchas </a:t>
            </a:r>
            <a:r>
              <a:rPr lang="es-ES" sz="4600" b="1" dirty="0">
                <a:solidFill>
                  <a:srgbClr val="00B050"/>
                </a:solidFill>
              </a:rPr>
              <a:t>Gracias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Docente: Antonio Luis Castro Angulo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Químico Farmacéutico   U. de 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Especialista en Análisis y Gestión Ambiental   U. </a:t>
            </a:r>
            <a:r>
              <a:rPr lang="es-ES" noProof="0" dirty="0" smtClean="0">
                <a:solidFill>
                  <a:srgbClr val="7030A0"/>
                </a:solidFill>
                <a:latin typeface="Calibri"/>
              </a:rPr>
              <a:t>del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Candidato a Master en Sistema de Gestión  UAC.</a:t>
            </a:r>
          </a:p>
        </p:txBody>
      </p:sp>
      <p:pic>
        <p:nvPicPr>
          <p:cNvPr id="5" name="4 Marcador de contenido" descr="LOGO CASD AMBIEN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404813"/>
            <a:ext cx="7258658" cy="863947"/>
          </a:xfrm>
        </p:spPr>
      </p:pic>
    </p:spTree>
    <p:extLst>
      <p:ext uri="{BB962C8B-B14F-4D97-AF65-F5344CB8AC3E}">
        <p14:creationId xmlns:p14="http://schemas.microsoft.com/office/powerpoint/2010/main" val="88496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272808" cy="475252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900" b="1" dirty="0" smtClean="0">
                <a:solidFill>
                  <a:srgbClr val="0070C0"/>
                </a:solidFill>
              </a:rPr>
              <a:t>Nodo: Petroquímico  y Plásticos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B050"/>
                </a:solidFill>
              </a:rPr>
              <a:t>Especialidad: Técnico 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B050"/>
                </a:solidFill>
              </a:rPr>
              <a:t>Seguridad Industrial «TSI»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FF0000"/>
                </a:solidFill>
              </a:rPr>
              <a:t>Módulos: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rgbClr val="7030A0"/>
                </a:solidFill>
              </a:rPr>
              <a:t>Bioquímica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B0F0"/>
                </a:solidFill>
              </a:rPr>
              <a:t>Legislación en SySO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70C0"/>
                </a:solidFill>
              </a:rPr>
              <a:t>Estadística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B0F0"/>
                </a:solidFill>
              </a:rPr>
              <a:t>Primeros Auxilios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2052" name="4 Imagen" descr="LOGO CASD AMBIEN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39" y="404813"/>
            <a:ext cx="6048673" cy="719931"/>
          </a:xfrm>
        </p:spPr>
      </p:pic>
    </p:spTree>
    <p:extLst>
      <p:ext uri="{BB962C8B-B14F-4D97-AF65-F5344CB8AC3E}">
        <p14:creationId xmlns:p14="http://schemas.microsoft.com/office/powerpoint/2010/main" val="37914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0070C0"/>
                </a:solidFill>
                <a:ea typeface="+mn-ea"/>
                <a:cs typeface="+mn-cs"/>
              </a:rPr>
              <a:t>Nodo</a:t>
            </a:r>
            <a:r>
              <a:rPr lang="es-ES" sz="2800" b="1" dirty="0">
                <a:solidFill>
                  <a:srgbClr val="0070C0"/>
                </a:solidFill>
                <a:ea typeface="+mn-ea"/>
                <a:cs typeface="+mn-cs"/>
              </a:rPr>
              <a:t>: Petroquímico  y Plásticos</a:t>
            </a:r>
            <a: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400" b="1" dirty="0">
                <a:solidFill>
                  <a:srgbClr val="00B050"/>
                </a:solidFill>
                <a:ea typeface="+mn-ea"/>
                <a:cs typeface="+mn-cs"/>
              </a:rPr>
              <a:t>Especialidad: </a:t>
            </a:r>
            <a:r>
              <a:rPr lang="es-ES" sz="2400" b="1" dirty="0" smtClean="0">
                <a:solidFill>
                  <a:srgbClr val="00B050"/>
                </a:solidFill>
                <a:ea typeface="+mn-ea"/>
                <a:cs typeface="+mn-cs"/>
              </a:rPr>
              <a:t>Técnico en Seguridad Industrial</a:t>
            </a:r>
            <a:endParaRPr lang="es-CO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5301208"/>
            <a:ext cx="8229600" cy="648072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8" y="1484784"/>
            <a:ext cx="8041196" cy="428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>Nodo</a:t>
            </a:r>
            <a: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  <a:t>: Petroquímico  y Plásticos</a:t>
            </a:r>
            <a:b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  <a:t>Especialidad: </a:t>
            </a:r>
            <a:r>
              <a:rPr lang="es-ES" sz="2000" dirty="0" smtClean="0">
                <a:solidFill>
                  <a:srgbClr val="00B050"/>
                </a:solidFill>
                <a:ea typeface="+mn-ea"/>
                <a:cs typeface="+mn-cs"/>
              </a:rPr>
              <a:t>Técnico en Seguridad Industrial</a:t>
            </a:r>
            <a:endParaRPr lang="es-CO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6" y="1124744"/>
            <a:ext cx="6283098" cy="408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>Nodo</a:t>
            </a:r>
            <a: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  <a:t>: Petroquímico  y Plásticos</a:t>
            </a:r>
            <a:b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  <a:t>Especialidad: </a:t>
            </a:r>
            <a:r>
              <a:rPr lang="es-ES" sz="2000" dirty="0" smtClean="0">
                <a:solidFill>
                  <a:srgbClr val="00B050"/>
                </a:solidFill>
                <a:ea typeface="+mn-ea"/>
                <a:cs typeface="+mn-cs"/>
              </a:rPr>
              <a:t>Técnico  en Seguridad Industrial</a:t>
            </a:r>
            <a:endParaRPr lang="es-CO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2" y="1412776"/>
            <a:ext cx="8558135" cy="46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7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>Nodo</a:t>
            </a:r>
            <a: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  <a:t>: Petroquímico  y Plásticos</a:t>
            </a:r>
            <a:b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  <a:t>Especialidad: </a:t>
            </a:r>
            <a:r>
              <a:rPr lang="es-ES" sz="2000" dirty="0" smtClean="0">
                <a:solidFill>
                  <a:srgbClr val="00B050"/>
                </a:solidFill>
                <a:ea typeface="+mn-ea"/>
                <a:cs typeface="+mn-cs"/>
              </a:rPr>
              <a:t>Técnico  en Seguridad Industrial</a:t>
            </a:r>
            <a:endParaRPr lang="es-CO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2" y="1314924"/>
            <a:ext cx="8015223" cy="470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59" y="1260616"/>
            <a:ext cx="8229600" cy="720966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</a:br>
            <a:endParaRPr lang="es-CO" sz="3600" dirty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46334"/>
            <a:ext cx="2120325" cy="293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19922" y="1196752"/>
            <a:ext cx="5904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800" b="1" dirty="0" smtClean="0">
                <a:solidFill>
                  <a:srgbClr val="FF0000"/>
                </a:solidFill>
              </a:rPr>
              <a:t>  Bata </a:t>
            </a:r>
            <a:r>
              <a:rPr lang="es-ES" sz="4800" b="1" dirty="0">
                <a:solidFill>
                  <a:srgbClr val="FF0000"/>
                </a:solidFill>
              </a:rPr>
              <a:t>de </a:t>
            </a:r>
            <a:r>
              <a:rPr lang="es-ES" sz="4800" b="1" dirty="0" smtClean="0">
                <a:solidFill>
                  <a:srgbClr val="FF0000"/>
                </a:solidFill>
              </a:rPr>
              <a:t>Laboratorio</a:t>
            </a:r>
            <a:r>
              <a:rPr lang="es-ES" sz="4800" b="1" dirty="0" smtClean="0">
                <a:solidFill>
                  <a:srgbClr val="00B0F0"/>
                </a:solidFill>
              </a:rPr>
              <a:t>…</a:t>
            </a:r>
          </a:p>
          <a:p>
            <a:pPr lvl="0"/>
            <a:r>
              <a:rPr lang="es-ES" sz="4800" b="1" dirty="0">
                <a:solidFill>
                  <a:srgbClr val="FF0000"/>
                </a:solidFill>
              </a:rPr>
              <a:t> </a:t>
            </a:r>
            <a:r>
              <a:rPr lang="es-ES" sz="4800" b="1" dirty="0" smtClean="0">
                <a:solidFill>
                  <a:srgbClr val="FF0000"/>
                </a:solidFill>
              </a:rPr>
              <a:t>    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9752" y="5805264"/>
            <a:ext cx="4920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800" b="1" dirty="0" smtClean="0">
                <a:solidFill>
                  <a:srgbClr val="00B0F0"/>
                </a:solidFill>
              </a:rPr>
              <a:t>…¡</a:t>
            </a:r>
            <a:r>
              <a:rPr lang="es-ES" sz="4800" b="1" dirty="0" smtClean="0">
                <a:solidFill>
                  <a:srgbClr val="FF0000"/>
                </a:solidFill>
              </a:rPr>
              <a:t>Uso obligatorio</a:t>
            </a:r>
            <a:r>
              <a:rPr lang="es-ES" sz="4800" b="1" dirty="0" smtClean="0">
                <a:solidFill>
                  <a:srgbClr val="00B0F0"/>
                </a:solidFill>
              </a:rPr>
              <a:t>!</a:t>
            </a:r>
            <a:endParaRPr lang="es-CO" sz="4000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7" y="216688"/>
            <a:ext cx="82296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6" y="2265753"/>
            <a:ext cx="18240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80443"/>
            <a:ext cx="2007696" cy="29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40" y="2014283"/>
            <a:ext cx="2165595" cy="302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94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0B0F0"/>
                </a:solidFill>
              </a:rPr>
              <a:t>Reglas de juego en el Aula</a:t>
            </a:r>
            <a:endParaRPr lang="es-CO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7324"/>
            <a:ext cx="8568952" cy="506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6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59" y="1260616"/>
            <a:ext cx="8229600" cy="1232279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  <a:t>Black Beryllero </a:t>
            </a:r>
            <a:r>
              <a:rPr lang="es-ES" b="1" dirty="0" smtClean="0">
                <a:solidFill>
                  <a:srgbClr val="FF0000"/>
                </a:solidFill>
                <a:ea typeface="+mn-ea"/>
                <a:cs typeface="+mn-cs"/>
              </a:rPr>
              <a:t>…</a:t>
            </a:r>
            <a:r>
              <a:rPr lang="es-ES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s-ES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es-CO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71145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547813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54875" y="5114810"/>
            <a:ext cx="4589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…!</a:t>
            </a:r>
            <a:r>
              <a:rPr lang="es-ES" sz="4800" b="1" dirty="0" smtClean="0">
                <a:solidFill>
                  <a:srgbClr val="7030A0"/>
                </a:solidFill>
              </a:rPr>
              <a:t>Desmovilízate</a:t>
            </a:r>
            <a:r>
              <a:rPr lang="es-ES" sz="4800" b="1" dirty="0" smtClean="0">
                <a:solidFill>
                  <a:srgbClr val="FF0000"/>
                </a:solidFill>
              </a:rPr>
              <a:t>¡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70931"/>
            <a:ext cx="154781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296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122</Words>
  <Application>Microsoft Office PowerPoint</Application>
  <PresentationFormat>Presentación en pantalla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Presentación de PowerPoint</vt:lpstr>
      <vt:lpstr>Presentación de PowerPoint</vt:lpstr>
      <vt:lpstr>Nodo: Petroquímico  y Plásticos Especialidad: Técnico en Seguridad Industrial</vt:lpstr>
      <vt:lpstr>Nodo: Petroquímico  y Plásticos Especialidad: Técnico en Seguridad Industrial</vt:lpstr>
      <vt:lpstr>Nodo: Petroquímico  y Plásticos Especialidad: Técnico  en Seguridad Industrial</vt:lpstr>
      <vt:lpstr>Nodo: Petroquímico  y Plásticos Especialidad: Técnico  en Seguridad Industrial</vt:lpstr>
      <vt:lpstr> </vt:lpstr>
      <vt:lpstr>Reglas de juego en el Aula</vt:lpstr>
      <vt:lpstr> Black Beryllero …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</dc:creator>
  <cp:lastModifiedBy>equipo2</cp:lastModifiedBy>
  <cp:revision>63</cp:revision>
  <dcterms:created xsi:type="dcterms:W3CDTF">2013-01-08T15:47:37Z</dcterms:created>
  <dcterms:modified xsi:type="dcterms:W3CDTF">2013-03-12T21:26:12Z</dcterms:modified>
</cp:coreProperties>
</file>