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4" r:id="rId4"/>
    <p:sldId id="260" r:id="rId5"/>
    <p:sldId id="261" r:id="rId6"/>
    <p:sldId id="262" r:id="rId7"/>
    <p:sldId id="263" r:id="rId8"/>
    <p:sldId id="266" r:id="rId9"/>
    <p:sldId id="269" r:id="rId10"/>
    <p:sldId id="270" r:id="rId11"/>
    <p:sldId id="258" r:id="rId1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04E8-9D00-4B14-A6FA-3F1825F0F7A0}" type="datetimeFigureOut">
              <a:rPr lang="es-CO" smtClean="0"/>
              <a:t>19/02/2013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178A-997D-46B6-9EC9-9974FA5C32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807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04E8-9D00-4B14-A6FA-3F1825F0F7A0}" type="datetimeFigureOut">
              <a:rPr lang="es-CO" smtClean="0"/>
              <a:t>19/02/2013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178A-997D-46B6-9EC9-9974FA5C32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9880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04E8-9D00-4B14-A6FA-3F1825F0F7A0}" type="datetimeFigureOut">
              <a:rPr lang="es-CO" smtClean="0"/>
              <a:t>19/02/2013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178A-997D-46B6-9EC9-9974FA5C32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7686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4F80B-0143-4E57-8D1B-48590A830CA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B1411-F338-4EA4-9CAC-98659C341255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43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08AA1-690C-4AA5-BD75-EF43735B811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E3444-554F-4045-86AC-3E48BC52C1C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568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01775-36F4-4747-9253-94B9F80E2C90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74751-32AC-403F-B969-7769C6B95141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31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F60A9-1A8D-4E18-8F55-DC002D9F3AC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17170-AC70-48ED-B784-4637C917B262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653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2CBF9-B042-46BD-863D-7118330A4CD1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BF390-0E8C-48E8-9D32-B75661694FC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963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059D9-10B0-46B6-A7E3-D0E8C4E8F0A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D4EB5-C67B-4586-B9AD-48663C8E6FC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2067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C261F-4241-4BA1-B699-AB8074E0D428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8D38A-34B1-44F9-87C0-839C2317B808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050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682E5-B7C0-4374-B7E2-576CF7BB4E7B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D270E-47CD-4B55-90F2-ECC2EDCCAC15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42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04E8-9D00-4B14-A6FA-3F1825F0F7A0}" type="datetimeFigureOut">
              <a:rPr lang="es-CO" smtClean="0"/>
              <a:t>19/02/2013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178A-997D-46B6-9EC9-9974FA5C32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8253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6128F-A254-4A48-95B4-2BDF08D2116E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423F5-E1F9-4553-9D18-DA6A745008DF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42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6C195-AFEC-4952-8B76-34AF5AD5BB75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5B8-EA52-4E16-85BA-875FB840082B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01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8EE75-3028-416C-BB9E-7ED5243E80EC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D7FBD-4228-4DA9-924E-60ADBB7DEEB7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04E8-9D00-4B14-A6FA-3F1825F0F7A0}" type="datetimeFigureOut">
              <a:rPr lang="es-CO" smtClean="0"/>
              <a:t>19/02/2013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178A-997D-46B6-9EC9-9974FA5C32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8054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04E8-9D00-4B14-A6FA-3F1825F0F7A0}" type="datetimeFigureOut">
              <a:rPr lang="es-CO" smtClean="0"/>
              <a:t>19/02/2013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178A-997D-46B6-9EC9-9974FA5C32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6320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04E8-9D00-4B14-A6FA-3F1825F0F7A0}" type="datetimeFigureOut">
              <a:rPr lang="es-CO" smtClean="0"/>
              <a:t>19/02/2013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178A-997D-46B6-9EC9-9974FA5C32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2941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04E8-9D00-4B14-A6FA-3F1825F0F7A0}" type="datetimeFigureOut">
              <a:rPr lang="es-CO" smtClean="0"/>
              <a:t>19/02/2013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178A-997D-46B6-9EC9-9974FA5C32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429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04E8-9D00-4B14-A6FA-3F1825F0F7A0}" type="datetimeFigureOut">
              <a:rPr lang="es-CO" smtClean="0"/>
              <a:t>19/02/2013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178A-997D-46B6-9EC9-9974FA5C32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5759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04E8-9D00-4B14-A6FA-3F1825F0F7A0}" type="datetimeFigureOut">
              <a:rPr lang="es-CO" smtClean="0"/>
              <a:t>19/02/2013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178A-997D-46B6-9EC9-9974FA5C32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4755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04E8-9D00-4B14-A6FA-3F1825F0F7A0}" type="datetimeFigureOut">
              <a:rPr lang="es-CO" smtClean="0"/>
              <a:t>19/02/2013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C178A-997D-46B6-9EC9-9974FA5C32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910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E04E8-9D00-4B14-A6FA-3F1825F0F7A0}" type="datetimeFigureOut">
              <a:rPr lang="es-CO" smtClean="0"/>
              <a:t>19/02/2013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C178A-997D-46B6-9EC9-9974FA5C32E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768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14E00E-5C5C-4B7F-AC56-678574863C6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19/02/2013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AECD2B-292A-482D-8A5F-522A2C6CAE06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28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em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1268760"/>
            <a:ext cx="7272808" cy="4752528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sz="7300" b="1" dirty="0">
              <a:solidFill>
                <a:srgbClr val="7030A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9500" b="1" dirty="0" smtClean="0">
                <a:solidFill>
                  <a:srgbClr val="7030A0"/>
                </a:solidFill>
              </a:rPr>
              <a:t>BIENVENIDOS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 smtClean="0">
              <a:solidFill>
                <a:srgbClr val="FF0000"/>
              </a:solidFill>
            </a:endParaRP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es-ES" sz="3600" b="1" dirty="0">
                <a:solidFill>
                  <a:srgbClr val="0070C0"/>
                </a:solidFill>
              </a:rPr>
              <a:t>Nodo: Petroquímico  y Plásticos</a:t>
            </a: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es-ES" sz="2800" dirty="0">
                <a:solidFill>
                  <a:srgbClr val="00B050"/>
                </a:solidFill>
              </a:rPr>
              <a:t>Especialidad: Técnico en</a:t>
            </a: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es-ES" sz="2800" dirty="0">
                <a:solidFill>
                  <a:srgbClr val="00B050"/>
                </a:solidFill>
              </a:rPr>
              <a:t>Análisis Químico Industrial y Control de Calidad «AQI»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 smtClean="0">
              <a:solidFill>
                <a:srgbClr val="FF0000"/>
              </a:solidFill>
            </a:endParaRPr>
          </a:p>
        </p:txBody>
      </p:sp>
      <p:pic>
        <p:nvPicPr>
          <p:cNvPr id="2052" name="4 Imagen" descr="LOGO CASD AMBIENT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39" y="404813"/>
            <a:ext cx="6048673" cy="719931"/>
          </a:xfrm>
        </p:spPr>
      </p:pic>
    </p:spTree>
    <p:extLst>
      <p:ext uri="{BB962C8B-B14F-4D97-AF65-F5344CB8AC3E}">
        <p14:creationId xmlns:p14="http://schemas.microsoft.com/office/powerpoint/2010/main" val="293921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Subtítulo"/>
          <p:cNvSpPr txBox="1">
            <a:spLocks/>
          </p:cNvSpPr>
          <p:nvPr/>
        </p:nvSpPr>
        <p:spPr bwMode="auto">
          <a:xfrm>
            <a:off x="434007" y="1412776"/>
            <a:ext cx="813690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fontAlgn="auto" hangingPunct="1">
              <a:spcAft>
                <a:spcPts val="0"/>
              </a:spcAft>
              <a:defRPr/>
            </a:pPr>
            <a:r>
              <a:rPr lang="es-ES" sz="5200" b="1" dirty="0">
                <a:solidFill>
                  <a:srgbClr val="0070C0"/>
                </a:solidFill>
              </a:rPr>
              <a:t>Nodo: Petroquímico  y Plásticos</a:t>
            </a: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es-ES" sz="3100" b="1" dirty="0">
                <a:solidFill>
                  <a:schemeClr val="accent3">
                    <a:lumMod val="50000"/>
                  </a:schemeClr>
                </a:solidFill>
              </a:rPr>
              <a:t>Especialidad</a:t>
            </a:r>
            <a:r>
              <a:rPr lang="es-ES" sz="3100" b="1" dirty="0" smtClean="0">
                <a:solidFill>
                  <a:schemeClr val="accent3">
                    <a:lumMod val="50000"/>
                  </a:schemeClr>
                </a:solidFill>
              </a:rPr>
              <a:t>:</a:t>
            </a: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es-ES" sz="31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s-ES" sz="2900" b="1" dirty="0" smtClean="0">
                <a:solidFill>
                  <a:schemeClr val="accent3">
                    <a:lumMod val="50000"/>
                  </a:schemeClr>
                </a:solidFill>
              </a:rPr>
              <a:t>Técnico en Análisis </a:t>
            </a:r>
            <a:r>
              <a:rPr lang="es-ES" sz="2900" b="1" dirty="0">
                <a:solidFill>
                  <a:schemeClr val="accent3">
                    <a:lumMod val="50000"/>
                  </a:schemeClr>
                </a:solidFill>
              </a:rPr>
              <a:t>Químico Industrial </a:t>
            </a:r>
            <a:r>
              <a:rPr lang="es-ES" sz="2900" b="1" dirty="0" smtClean="0">
                <a:solidFill>
                  <a:schemeClr val="accent3">
                    <a:lumMod val="50000"/>
                  </a:schemeClr>
                </a:solidFill>
              </a:rPr>
              <a:t>y </a:t>
            </a:r>
            <a:r>
              <a:rPr lang="es-ES" sz="2900" b="1" dirty="0">
                <a:solidFill>
                  <a:schemeClr val="accent3">
                    <a:lumMod val="50000"/>
                  </a:schemeClr>
                </a:solidFill>
              </a:rPr>
              <a:t>Control de Calidad «AQI»</a:t>
            </a:r>
          </a:p>
          <a:p>
            <a:pPr lvl="0" eaLnBrk="1" fontAlgn="auto" hangingPunct="1">
              <a:spcAft>
                <a:spcPts val="0"/>
              </a:spcAft>
              <a:defRPr/>
            </a:pPr>
            <a:r>
              <a:rPr lang="es-ES" sz="4600" b="1" dirty="0" smtClean="0">
                <a:solidFill>
                  <a:srgbClr val="00B050"/>
                </a:solidFill>
              </a:rPr>
              <a:t>Muchas </a:t>
            </a:r>
            <a:r>
              <a:rPr lang="es-ES" sz="4600" b="1" dirty="0">
                <a:solidFill>
                  <a:srgbClr val="00B050"/>
                </a:solidFill>
              </a:rPr>
              <a:t>Gracias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Docente: Antonio Luis Castro Angulo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Químico Farmacéutico   U. de 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Especialista en Análisis y Gestión Ambiental   U. </a:t>
            </a:r>
            <a:r>
              <a:rPr lang="es-ES" noProof="0" dirty="0" smtClean="0">
                <a:solidFill>
                  <a:srgbClr val="7030A0"/>
                </a:solidFill>
                <a:latin typeface="Calibri"/>
              </a:rPr>
              <a:t>del </a:t>
            </a: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Candidato a Master en Sistema de Gestión  UAC.</a:t>
            </a:r>
          </a:p>
        </p:txBody>
      </p:sp>
      <p:pic>
        <p:nvPicPr>
          <p:cNvPr id="5" name="4 Marcador de contenido" descr="LOGO CASD AMBIENT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404813"/>
            <a:ext cx="7258658" cy="863947"/>
          </a:xfrm>
        </p:spPr>
      </p:pic>
      <p:pic>
        <p:nvPicPr>
          <p:cNvPr id="7" name="4 Imagen" descr="LOGO CASD AMBIENT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656" y="404814"/>
            <a:ext cx="6408712" cy="719930"/>
          </a:xfrm>
        </p:spPr>
      </p:pic>
    </p:spTree>
    <p:extLst>
      <p:ext uri="{BB962C8B-B14F-4D97-AF65-F5344CB8AC3E}">
        <p14:creationId xmlns:p14="http://schemas.microsoft.com/office/powerpoint/2010/main" val="8849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1268760"/>
            <a:ext cx="7272808" cy="4752528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sz="3900" b="1" dirty="0" smtClean="0">
                <a:solidFill>
                  <a:srgbClr val="0070C0"/>
                </a:solidFill>
              </a:rPr>
              <a:t>Nodo: Petroquímico  y Plásticos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>
                <a:solidFill>
                  <a:srgbClr val="00B050"/>
                </a:solidFill>
              </a:rPr>
              <a:t>Especialidad: Técnico en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>
                <a:solidFill>
                  <a:srgbClr val="00B050"/>
                </a:solidFill>
              </a:rPr>
              <a:t>Análisis Químico Industrial y Control de Calidad «AQI»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>
                <a:solidFill>
                  <a:srgbClr val="FF0000"/>
                </a:solidFill>
              </a:rPr>
              <a:t>Módulos: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>
                <a:solidFill>
                  <a:srgbClr val="7030A0"/>
                </a:solidFill>
              </a:rPr>
              <a:t>Aplicación de Fenómenos Químicos «AFQ»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>
                <a:solidFill>
                  <a:srgbClr val="00B0F0"/>
                </a:solidFill>
              </a:rPr>
              <a:t>Almacenamiento y Operaciones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>
                <a:solidFill>
                  <a:srgbClr val="00B0F0"/>
                </a:solidFill>
              </a:rPr>
              <a:t>de Productos Químicos «OAPQ»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dirty="0" smtClean="0">
                <a:solidFill>
                  <a:srgbClr val="002060"/>
                </a:solidFill>
              </a:rPr>
              <a:t>Principios y Procedimientos de Muestreo Químico «PPMQ»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S" b="1" dirty="0" smtClean="0">
                <a:solidFill>
                  <a:schemeClr val="accent3">
                    <a:lumMod val="50000"/>
                  </a:schemeClr>
                </a:solidFill>
              </a:rPr>
              <a:t>Transversales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s-ES" dirty="0" smtClean="0">
              <a:solidFill>
                <a:srgbClr val="FF0000"/>
              </a:solidFill>
            </a:endParaRPr>
          </a:p>
        </p:txBody>
      </p:sp>
      <p:pic>
        <p:nvPicPr>
          <p:cNvPr id="2052" name="4 Imagen" descr="LOGO CASD AMBIENT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39" y="404813"/>
            <a:ext cx="6048673" cy="719931"/>
          </a:xfrm>
        </p:spPr>
      </p:pic>
    </p:spTree>
    <p:extLst>
      <p:ext uri="{BB962C8B-B14F-4D97-AF65-F5344CB8AC3E}">
        <p14:creationId xmlns:p14="http://schemas.microsoft.com/office/powerpoint/2010/main" val="379149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rgbClr val="0070C0"/>
                </a:solidFill>
                <a:ea typeface="+mn-ea"/>
                <a:cs typeface="+mn-cs"/>
              </a:rPr>
              <a:t/>
            </a:r>
            <a:br>
              <a:rPr lang="es-ES" sz="2400" b="1" dirty="0" smtClean="0">
                <a:solidFill>
                  <a:srgbClr val="0070C0"/>
                </a:solidFill>
                <a:ea typeface="+mn-ea"/>
                <a:cs typeface="+mn-cs"/>
              </a:rPr>
            </a:br>
            <a:r>
              <a:rPr lang="es-ES" sz="2400" b="1" dirty="0" smtClean="0">
                <a:solidFill>
                  <a:srgbClr val="0070C0"/>
                </a:solidFill>
                <a:ea typeface="+mn-ea"/>
                <a:cs typeface="+mn-cs"/>
              </a:rPr>
              <a:t>Nodo</a:t>
            </a:r>
            <a:r>
              <a:rPr lang="es-ES" sz="2400" b="1" dirty="0">
                <a:solidFill>
                  <a:srgbClr val="0070C0"/>
                </a:solidFill>
                <a:ea typeface="+mn-ea"/>
                <a:cs typeface="+mn-cs"/>
              </a:rPr>
              <a:t>: Petroquímico  y Plásticos</a:t>
            </a:r>
            <a:br>
              <a:rPr lang="es-ES" sz="2400" b="1" dirty="0">
                <a:solidFill>
                  <a:srgbClr val="0070C0"/>
                </a:solidFill>
                <a:ea typeface="+mn-ea"/>
                <a:cs typeface="+mn-cs"/>
              </a:rPr>
            </a:br>
            <a:r>
              <a:rPr lang="es-ES" sz="2000" dirty="0">
                <a:solidFill>
                  <a:srgbClr val="00B050"/>
                </a:solidFill>
                <a:ea typeface="+mn-ea"/>
                <a:cs typeface="+mn-cs"/>
              </a:rPr>
              <a:t>Especialidad: Análisis Químico Industrial y Control de Calidad «AQI»</a:t>
            </a:r>
            <a:br>
              <a:rPr lang="es-ES" sz="2000" dirty="0">
                <a:solidFill>
                  <a:srgbClr val="00B050"/>
                </a:solidFill>
                <a:ea typeface="+mn-ea"/>
                <a:cs typeface="+mn-cs"/>
              </a:rPr>
            </a:br>
            <a:endParaRPr lang="es-CO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8864" y="5301208"/>
            <a:ext cx="8229600" cy="648072"/>
          </a:xfrm>
        </p:spPr>
        <p:txBody>
          <a:bodyPr/>
          <a:lstStyle/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endParaRPr lang="es-CO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181100"/>
            <a:ext cx="8305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21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rgbClr val="0070C0"/>
                </a:solidFill>
                <a:ea typeface="+mn-ea"/>
                <a:cs typeface="+mn-cs"/>
              </a:rPr>
              <a:t/>
            </a:r>
            <a:br>
              <a:rPr lang="es-ES" sz="2400" b="1" dirty="0" smtClean="0">
                <a:solidFill>
                  <a:srgbClr val="0070C0"/>
                </a:solidFill>
                <a:ea typeface="+mn-ea"/>
                <a:cs typeface="+mn-cs"/>
              </a:rPr>
            </a:br>
            <a:r>
              <a:rPr lang="es-ES" sz="2400" b="1" dirty="0" smtClean="0">
                <a:solidFill>
                  <a:srgbClr val="0070C0"/>
                </a:solidFill>
                <a:ea typeface="+mn-ea"/>
                <a:cs typeface="+mn-cs"/>
              </a:rPr>
              <a:t>Nodo</a:t>
            </a:r>
            <a:r>
              <a:rPr lang="es-ES" sz="2400" b="1" dirty="0">
                <a:solidFill>
                  <a:srgbClr val="0070C0"/>
                </a:solidFill>
                <a:ea typeface="+mn-ea"/>
                <a:cs typeface="+mn-cs"/>
              </a:rPr>
              <a:t>: Petroquímico  y Plásticos</a:t>
            </a:r>
            <a:br>
              <a:rPr lang="es-ES" sz="2400" b="1" dirty="0">
                <a:solidFill>
                  <a:srgbClr val="0070C0"/>
                </a:solidFill>
                <a:ea typeface="+mn-ea"/>
                <a:cs typeface="+mn-cs"/>
              </a:rPr>
            </a:br>
            <a:r>
              <a:rPr lang="es-ES" sz="2000" dirty="0">
                <a:solidFill>
                  <a:srgbClr val="00B050"/>
                </a:solidFill>
                <a:ea typeface="+mn-ea"/>
                <a:cs typeface="+mn-cs"/>
              </a:rPr>
              <a:t>Especialidad: Análisis Químico Industrial y Control de Calidad «AQI»</a:t>
            </a:r>
            <a:br>
              <a:rPr lang="es-ES" sz="2000" dirty="0">
                <a:solidFill>
                  <a:srgbClr val="00B050"/>
                </a:solidFill>
                <a:ea typeface="+mn-ea"/>
                <a:cs typeface="+mn-cs"/>
              </a:rPr>
            </a:br>
            <a:endParaRPr lang="es-CO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06" y="1124744"/>
            <a:ext cx="6283098" cy="408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12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rgbClr val="0070C0"/>
                </a:solidFill>
                <a:ea typeface="+mn-ea"/>
                <a:cs typeface="+mn-cs"/>
              </a:rPr>
              <a:t/>
            </a:r>
            <a:br>
              <a:rPr lang="es-ES" sz="2400" b="1" dirty="0" smtClean="0">
                <a:solidFill>
                  <a:srgbClr val="0070C0"/>
                </a:solidFill>
                <a:ea typeface="+mn-ea"/>
                <a:cs typeface="+mn-cs"/>
              </a:rPr>
            </a:br>
            <a:r>
              <a:rPr lang="es-ES" sz="2400" b="1" dirty="0" smtClean="0">
                <a:solidFill>
                  <a:srgbClr val="0070C0"/>
                </a:solidFill>
                <a:ea typeface="+mn-ea"/>
                <a:cs typeface="+mn-cs"/>
              </a:rPr>
              <a:t>Nodo</a:t>
            </a:r>
            <a:r>
              <a:rPr lang="es-ES" sz="2400" b="1" dirty="0">
                <a:solidFill>
                  <a:srgbClr val="0070C0"/>
                </a:solidFill>
                <a:ea typeface="+mn-ea"/>
                <a:cs typeface="+mn-cs"/>
              </a:rPr>
              <a:t>: Petroquímico  y Plásticos</a:t>
            </a:r>
            <a:br>
              <a:rPr lang="es-ES" sz="2400" b="1" dirty="0">
                <a:solidFill>
                  <a:srgbClr val="0070C0"/>
                </a:solidFill>
                <a:ea typeface="+mn-ea"/>
                <a:cs typeface="+mn-cs"/>
              </a:rPr>
            </a:br>
            <a:r>
              <a:rPr lang="es-ES" sz="2000" dirty="0">
                <a:solidFill>
                  <a:srgbClr val="00B050"/>
                </a:solidFill>
                <a:ea typeface="+mn-ea"/>
                <a:cs typeface="+mn-cs"/>
              </a:rPr>
              <a:t>Especialidad: Análisis Químico Industrial y Control de Calidad «AQI»</a:t>
            </a:r>
            <a:br>
              <a:rPr lang="es-ES" sz="2000" dirty="0">
                <a:solidFill>
                  <a:srgbClr val="00B050"/>
                </a:solidFill>
                <a:ea typeface="+mn-ea"/>
                <a:cs typeface="+mn-cs"/>
              </a:rPr>
            </a:br>
            <a:endParaRPr lang="es-CO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2" y="1412776"/>
            <a:ext cx="8558135" cy="469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7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sz="2400" b="1" dirty="0" smtClean="0">
                <a:solidFill>
                  <a:srgbClr val="0070C0"/>
                </a:solidFill>
                <a:ea typeface="+mn-ea"/>
                <a:cs typeface="+mn-cs"/>
              </a:rPr>
              <a:t/>
            </a:r>
            <a:br>
              <a:rPr lang="es-ES" sz="2400" b="1" dirty="0" smtClean="0">
                <a:solidFill>
                  <a:srgbClr val="0070C0"/>
                </a:solidFill>
                <a:ea typeface="+mn-ea"/>
                <a:cs typeface="+mn-cs"/>
              </a:rPr>
            </a:br>
            <a:r>
              <a:rPr lang="es-ES" sz="2400" b="1" dirty="0" smtClean="0">
                <a:solidFill>
                  <a:srgbClr val="0070C0"/>
                </a:solidFill>
                <a:ea typeface="+mn-ea"/>
                <a:cs typeface="+mn-cs"/>
              </a:rPr>
              <a:t>Nodo</a:t>
            </a:r>
            <a:r>
              <a:rPr lang="es-ES" sz="2400" b="1" dirty="0">
                <a:solidFill>
                  <a:srgbClr val="0070C0"/>
                </a:solidFill>
                <a:ea typeface="+mn-ea"/>
                <a:cs typeface="+mn-cs"/>
              </a:rPr>
              <a:t>: Petroquímico  y Plásticos</a:t>
            </a:r>
            <a:br>
              <a:rPr lang="es-ES" sz="2400" b="1" dirty="0">
                <a:solidFill>
                  <a:srgbClr val="0070C0"/>
                </a:solidFill>
                <a:ea typeface="+mn-ea"/>
                <a:cs typeface="+mn-cs"/>
              </a:rPr>
            </a:br>
            <a:r>
              <a:rPr lang="es-ES" sz="2000" dirty="0">
                <a:solidFill>
                  <a:srgbClr val="00B050"/>
                </a:solidFill>
                <a:ea typeface="+mn-ea"/>
                <a:cs typeface="+mn-cs"/>
              </a:rPr>
              <a:t>Especialidad: Análisis Químico Industrial y Control de Calidad «AQI»</a:t>
            </a:r>
            <a:br>
              <a:rPr lang="es-ES" sz="2000" dirty="0">
                <a:solidFill>
                  <a:srgbClr val="00B050"/>
                </a:solidFill>
                <a:ea typeface="+mn-ea"/>
                <a:cs typeface="+mn-cs"/>
              </a:rPr>
            </a:br>
            <a:endParaRPr lang="es-CO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836" y="1376362"/>
            <a:ext cx="6636378" cy="399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4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59" y="1260616"/>
            <a:ext cx="8229600" cy="2528424"/>
          </a:xfrm>
        </p:spPr>
        <p:txBody>
          <a:bodyPr/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0070C0"/>
                </a:solidFill>
                <a:ea typeface="+mn-ea"/>
                <a:cs typeface="+mn-cs"/>
              </a:rPr>
              <a:t/>
            </a:r>
            <a:br>
              <a:rPr lang="es-ES" b="1" dirty="0" smtClean="0">
                <a:solidFill>
                  <a:srgbClr val="0070C0"/>
                </a:solidFill>
                <a:ea typeface="+mn-ea"/>
                <a:cs typeface="+mn-cs"/>
              </a:rPr>
            </a:br>
            <a:r>
              <a:rPr lang="es-ES" b="1" dirty="0">
                <a:solidFill>
                  <a:srgbClr val="0070C0"/>
                </a:solidFill>
                <a:ea typeface="+mn-ea"/>
                <a:cs typeface="+mn-cs"/>
              </a:rPr>
              <a:t/>
            </a:r>
            <a:br>
              <a:rPr lang="es-ES" b="1" dirty="0">
                <a:solidFill>
                  <a:srgbClr val="0070C0"/>
                </a:solidFill>
                <a:ea typeface="+mn-ea"/>
                <a:cs typeface="+mn-cs"/>
              </a:rPr>
            </a:br>
            <a:r>
              <a:rPr lang="es-ES" b="1" dirty="0" err="1" smtClean="0">
                <a:solidFill>
                  <a:srgbClr val="0070C0"/>
                </a:solidFill>
                <a:ea typeface="+mn-ea"/>
                <a:cs typeface="+mn-cs"/>
              </a:rPr>
              <a:t>BBbbb</a:t>
            </a:r>
            <a:endParaRPr lang="es-CO" sz="3600" dirty="0">
              <a:solidFill>
                <a:srgbClr val="7030A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94" y="116633"/>
            <a:ext cx="822960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20062"/>
            <a:ext cx="3233695" cy="3241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58640"/>
            <a:ext cx="2547937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619922" y="1196752"/>
            <a:ext cx="59044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4800" b="1" dirty="0" smtClean="0">
                <a:solidFill>
                  <a:srgbClr val="FF0000"/>
                </a:solidFill>
              </a:rPr>
              <a:t>  Bata </a:t>
            </a:r>
            <a:r>
              <a:rPr lang="es-ES" sz="4800" b="1" dirty="0">
                <a:solidFill>
                  <a:srgbClr val="FF0000"/>
                </a:solidFill>
              </a:rPr>
              <a:t>de </a:t>
            </a:r>
            <a:r>
              <a:rPr lang="es-ES" sz="4800" b="1" dirty="0" smtClean="0">
                <a:solidFill>
                  <a:srgbClr val="FF0000"/>
                </a:solidFill>
              </a:rPr>
              <a:t>Laboratorio</a:t>
            </a:r>
            <a:r>
              <a:rPr lang="es-ES" sz="4800" b="1" dirty="0" smtClean="0">
                <a:solidFill>
                  <a:srgbClr val="00B0F0"/>
                </a:solidFill>
              </a:rPr>
              <a:t>…</a:t>
            </a:r>
          </a:p>
          <a:p>
            <a:pPr lvl="0"/>
            <a:r>
              <a:rPr lang="es-ES" sz="4800" b="1" dirty="0">
                <a:solidFill>
                  <a:srgbClr val="FF0000"/>
                </a:solidFill>
              </a:rPr>
              <a:t> </a:t>
            </a:r>
            <a:r>
              <a:rPr lang="es-ES" sz="4800" b="1" dirty="0" smtClean="0">
                <a:solidFill>
                  <a:srgbClr val="FF0000"/>
                </a:solidFill>
              </a:rPr>
              <a:t>    </a:t>
            </a:r>
            <a:endParaRPr lang="es-CO" sz="4000" b="1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339752" y="5805264"/>
            <a:ext cx="49201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ES" sz="4800" b="1" dirty="0" smtClean="0">
                <a:solidFill>
                  <a:srgbClr val="00B0F0"/>
                </a:solidFill>
              </a:rPr>
              <a:t>…¡</a:t>
            </a:r>
            <a:r>
              <a:rPr lang="es-ES" sz="4800" b="1" dirty="0" smtClean="0">
                <a:solidFill>
                  <a:srgbClr val="FF0000"/>
                </a:solidFill>
              </a:rPr>
              <a:t>Uso obligatorio</a:t>
            </a:r>
            <a:r>
              <a:rPr lang="es-ES" sz="4800" b="1" dirty="0" smtClean="0">
                <a:solidFill>
                  <a:srgbClr val="00B0F0"/>
                </a:solidFill>
              </a:rPr>
              <a:t>!</a:t>
            </a:r>
            <a:endParaRPr lang="es-CO" sz="4000" b="1" dirty="0">
              <a:solidFill>
                <a:srgbClr val="00B0F0"/>
              </a:solidFill>
            </a:endParaRPr>
          </a:p>
        </p:txBody>
      </p:sp>
      <p:sp>
        <p:nvSpPr>
          <p:cNvPr id="3" name="AutoShape 2" descr="data:image/jpeg;base64,/9j/4AAQSkZJRgABAQAAAQABAAD/2wCEAAkGBhQPERUUEBQWFBQUFBUYFxgUFxcXFRYVFRcYFBcVGhUXJyYeGBkjGRQXHy8gIycpLC0sFR4xNTAqNScrLCkBCQoKDgwOGA8PGikdHx0zKSwtMy41NCwqKiwtLjUpLCksLCwpLSwpLCkpLCwvLCkqLywpKSk1NiwsKiwpKSwpKf/AABEIAOEA4QMBIgACEQEDEQH/xAAcAAEAAgIDAQAAAAAAAAAAAAAABQYEBwIDCAH/xABOEAABAwIBBggLBAcGBQUAAAABAAIDBBEFBgcSITFBEzJRU2Fxc5EUFSJDUoGSk7Gy0RYXQqEjJTQ1cqLBJDNidIKDRMLh8PEIVGOj0v/EABoBAQEAAwEBAAAAAAAAAAAAAAABAwQFAgb/xAAuEQEAAgIABQEGBgMBAAAAAAAAAQIDEQQSITFRQRQiMjOhsRNhgZHB8HHR4SP/2gAMAwEAAhEDEQA/AN4oiICIiDrlmDBdxAHSbfFYhxuHnG+036rHygOpg3GWO/epHwNnoN9kIMbx5Dzjfab9U8eQ8432m/VZPgbPQb7ITwNnoN9kIMbx5Dzjfab9U8eQ8432m/VZPgbPQb7ITwNnoN9kIMbx5Dzjfab9U8eQ8432m/VZPgbPQb7IXzwRnoN9kIMfx5Dzjfab9U8eQ8432m/VdVZX0sN+FfAy2shxYDbqOtQ7sv8AChtqaf4/AL1FLT2gTvjyHnG+036p48h5xvtN+qgm5f4Uf+Jp/wDv1KXosSpJ7cDJA++wNLCe4a0mlo7wO7x5Dzjfab9U8eQ8432m/VZHgjPQb7IX3wNnoN9kLyMbx5Dzjfab9U8eQ8432m/VZPgbPQb7ITwNnoN9kIMbx5Dzjfab9U8eQ8432m/VZPgbPQb7ITwNnoN9kIMbx5Dzjfab9Vlwzh4u03HQuPgbPQb7IUFktMSZBubJIB1B7kFjREQEREBERAREQEREERlB5vtY/ipdRGUHm+1j+Kl0BERAXTVVTImF8jmsY0XLnEBoHKSdih8qcrocOYDJd8jzaOJmuSRx2ADkvvVfpMkKjEnifGDZgN46OMkRtG4ykcd3R/4WStOnNbpA51Gcd9S4x4TTPqnA2MrvIp2n+M8bf3LiMia6s14jXvaDthpP0bLb2l+13WVzylzl0WFN4GICSRgsIobBjOhzhqb1aytVY/nYrqu4EnAMP4YfJNjyvPlFbWPDe3WkajzPcbXbm9wmkGlNHGSNr6mQuJ69I2/JfZMWwOLfQj+FsZ+ULzvPM6Qlz3FzjtLiXE+s61xWz7JM/FaV09FR4xgcu+iP8TIx8wR2QOEVgLoY4rnY+nk0SOrRNh3LzquUMpY4OYS1w2FpII9YSeEmPhtMGnoI5D1tHrw6veQNkNX+kjIGxultb1hcoc4ktI4MxemdTbhNHeSnceXSGtuzfyhapwDOrX0dhwnDMH4JvK1cgfxh3rauTOdKixMcDMBDI8WMc1jG/oa8+S7qNitbJivX443HmO4utHWsmYHxPa9jtjmkEHqIXeqDXZFzYfIajB3WF7yUjyeBkG/QvxHf99Cn8lMr4sRY7RBjmjOjLDJqkjdssRvF9hWrNOm69YRPovl19WMFWclONL2svzuVmVZyU40vay/O5BZkREBERAREQEREBERBEZQeb7WP4qXURlB5vtY/ipdAUDldlUzD4Q4jTlkOhDE3jyyHY0Dk1i53KXraxsMbpJDosY0ucTuAFyqRkZQvxCc4pVDUdJtJG4aootnC29N1tvSei2SlY+K3aBmZN5KmFzq7EntfVubpOcbCOnbbWxl9QsLAu6Fr3OFncfUF0FA4sh1h0g1Pk3Wb6LfzK687OcI1UhpaZ/6BhtIR5142jpYD3kdS1sulgwb9/J+keFF30NE+eRkUTdJ8jg1o5STYepdC2xmNyV03vrZBqZeOG/pEeW/1DyR/E5bWXJGOk2ViR5hKogXqIAd4tIbeveuRzB1I/wCJg9mRbxsvkmw9RXJ9sy+XlofD8x9RPEyRtRCA9oIBa+4v1LIOYKq/9zB7Mi27kv8AscHZtUpZWeLy77q8oZQ4BLQTugnAD22Nwbtc06w4HeCo5b2z2ZK+EUoqox+kp+Nba6EnX7J19RctErp4Mv4tN+qtj5AZ2ZKQthrXGSn2B5u6SIfFzejaBs5FsrKLJkVOjW4e9rKtrQ6ORp/Rzs28HJbjNcNV9y83LYeanOCaKVtNUO/s0jrNJ2RPO8cjCdo3XvyrBn4fXv07+v5o29khlYzEIjq4OeI6E8TuNHINR62mxsVYFRMtqB9DK3FKQHSZZtVG3ZNT73H/ABttt6uRXHDsQZURMliOkyRoc0jeD/Vcy9Y+KO0/RGUqzkpxpe1l+dysyrOSnGl7WX53LGLMiIgIiICIiAiIgIiIIjKDzfax/FS6iMoPN9rH8VLEoKHl9Ia6pp8MjJAlPC1JG6nYdh/iIt3LhnWypGHUTYYLNkmGgwN/BE0WcQN2ryR19C55ux4XUVuIO87MYYr7oodWw7LlajzlY+a3EZnA3ZG7gmfws1E+t2kVv4cfNeK+lfuKsF9RF1nplYXhr6qaOGIXfI8Nb1neegC5PQCvU+BYQyip44ItTYmBvXyuPSTc+taszGZK8etkHLHDf/7Hj5e9WTO7lp4BSmKJ1p6hrgLbWR2s5/Qdw6b8i5XE2nLkjHX0ReqWqbKwPjIc1wuCNhC5ybD1FRWSNPwdDTN5IIh/KFKSbD1FaExqdIpNRlozDKOk4Rodwkeq7wzi25Qb7VL5JZYR4jHI9gDRG6xs8P3aV9QFlUcqMhJsVoqLgHsbwTHX0yRfSAtawPIpnNnkTLhcM0c7mOMkgcNC9gA3RN72W5amD8Hm37+/5e9Rpb2uZPHqs+ORvWHNcPgQV5iy1yaOHVkkB4gOlGeWJ2tvdxT0tK2jmlyutLNh8x1xyzGAne1sjtKP1bR0E8iz88+SvhVJ4RGLy013G20xHjj1cb1FXBM4MvLbtLy0GvhC+ouurfmaPKsV9Iaec6UkDdE6WsvhOppN9tuKfVyruyFecPq6jDHnyATPS33wvPlMH8JPxWoM3mP+A4hDITZjncHJ/BJq18tjon1LcWctngz6TEGbaadrJOmGY6Lhq22Jv61ys2PlvNfS33Re1WslONL2svzuVkY64BGwqt5KcaXtZfncueizIiICIiAiIgIiICIiCIyg832sfxXDLLEfB6CplG1kL7dZGiPzK55Qeb7WP4qBzwTFuEz2/EY2nqc8Ar3jjd4gMB/V+AscNrKR0uvVd72mSx/1OsvOd76ztP8AXWvRecu0WCzNGocHE0dWkz+gXnRdTg+sWt5lRZuCYQ+sqI4IuNK4NHQN7j0AXPqWErlmpyhgoa7TqrBr4yxsh2RuJBueQEC193VdbeS01rMwrfMMcOGUYF9CGni1noaNZ6XE95K805VZQPxKqknk1aZ0WN9Bg1NaO+56SVfs8uXTZy2kpnh0Qs+VzDdrnbWsBGogbT025FrKjZpSRjlkjHe8BafC4prE3t3lHrHC49GGIckbB3NAWRJsPUUY2wtyJJsPUVyfVEZkv+xwdm1Sii8lv2ODs2qUKtu8jy7lDM+jxSd8R0XxVT3NPIdLS7jpfmvQ+SuUMeJ0jJmgWe0tkbt0XjU9h6PiCFoHObBoYrV9Mgd7TGqRzUZZeL6rg5XWp5yGvudTH7GydA3HoI5F1c2L8TFFo7xCojL3Jg4bWyQj+7PlxH/43E2H+k3b6lXls3PVlPTVb4YqctkfCXF8jTdoDtXBgjjaxc8llrJbOC1rUibdx8Xo2p/WWAknbJR6XLZ7G377sXnNeic0hEmDxNOsDhmm/IXu1dxWvxnSK28SJjILETUYdSyHaYWA9bPIPyrpyU40vay/O5RuZyUnDGg/gmmaOoPvb81JZKcaXtZfncuZkjV5hFmREWMEREBERAREQEREERlB5vtY/iq/nkbfCpeh8R7pArBlB5vtY/isTODQGfDapgFyYXEdbfK/oveOdXiRF5026eDzEbA2J387PqvOi9GFnjDALDyzJRD1yMaDb22LzmF1OD6RaviVgREW8pZSeTEHCVtM30qiIfzhRisGb2HTxOkHJO0+zd39F4vOqyPUK4ybD1Fclxk2HqK+deUZkt+xwdm1Sqislv2ODs2qVVt3kedM8sOji0p9KOI/y2PwVJWx8+0NsQjd6VO09z3t/otcLvcPO8dXoREWYF6IzOs0cJjPK+U/zkf0XnclejMHZ4BgILvILKRzzfaHvaXfM5aPG/DEeZR05mm/q2/LUTn+ZSuSnGl7WX53Ljm0oTDhdK1ws4x6Z/1kvB7iFyyU40vay/O5czLO7yizIiLGCIiAiIgIiICIiCIyg832sfxUpLEHtLXC4III5QdRHcovKDzfax/FS6CiZrpDHFUUMmt1JUSMtyxPJcwgbbaz3rSWWOCGirZ4SLBryW9LH+U23RY29S3VlD+rcVgrBqgqwKao5Gv81IfhfkBURnwyV4WFtZGPLh8mW2+InU7/AEuPc7oXQwZOXJv0t91aTREXVUVvzSw6WLU/Rwju6J9vzsqgr7mTh0sUB9CGV3yt/wCZYs86x2/wj0IuMmw9RXJcZNh6ivn0RmS37HB2bVKqKyW/Y4OzapVW3eRpXP8A09pqV/LHI32XA/8AOtULc/8A6gILxUj+SSVvtNYf+RaYXb4Sd4oWBERbKpPJjBjW1cMDfOPAPQweU89WiCt6Z0pf7LDRQ6n1k0cLQN0bSC8222AAVdzHZK6LX1so1vuyG/o/jeOsiw6AeVTmE/rPGJKjbT0AMMR3Ond/eOHVrHcuXnyc2TfpX7ovdNAI2NY0WaxrWgDcGiwH5KvZKcaXtZfncrKq1kpxpe1l+dy5yLMiIgIiICIiAiIgIiIIjKDzfax/FS6iMoPN9rH8VLoI3KLA2V1NJBKPJkaRfe121rh0g2PqVcyHxc1EUlBXAGpphwcjXedi4rZQN4LbXt0cquqqWWmTMkjmVdDZtbT8Xkmj/FC/oO7kuslJiY5ZGlc4WQ78LqCGgmnkJMTtoA5sn0m/mNaqq9JUNdTY/RvjmYWuB0ZYnapIZW7+XUb2PWOULSeWuQc+FyWeC+F3ElAOif8AC70XdHcurw+fm9y/ePqqsrZeYWG9dM70acj2pGf/AJWtFtr/ANP8P6Srd/ghb3mQn4BZOKnWKw3OuMmw9RX1cZDqPUVwkRuS37HB2bVKqKyX/Y4OzapRW3eRrbPzDegid6NS3uLHj6LRC9DZ6YtLCnn0ZYT/ADgH8ivPK7HBT/5/qsCsuQeRb8UqAyxELLGV/I30R/iOz89y4ZHZDz4pJaIaMTSNOV3Fb0D0ndAW8Kiopcn6JrGC54rGD+9nlPVtJJ27rq58/L7lOtpHDLPGfAqeOjoR/aZwIqdjdrGAaJl6GtA2nf1FTeSuT7KCljgZr0R5Tt73nW556SVC5GZNTCR9diFjVzjU0bKeLdE3kNtv/Uq4rlXnUcsfqgqzkpxpe1l+dysyrOSnGl7WX53LELMiIgIiICIiAiIgIiIIjKDzfax/FS6iMoPN9rH8VLoC+EL6iCoZT5GvfMKzD3iGsaLG/wDd1DR+CUDbq1aXVyC3HBsrIcRDqSuh4GpsRJTzDU8D8UZOp7d4tr+KuFlC5SZIU+INAnZ5TeJI3yZGG9wWvHTuWWt4npb9xrfK3MebmTDnatZ4GQ/kyQ/B3etaVdLVYe8skEtO47RdzNK2zWNTht1i63e2LFcL1MtiVONgJ0KpgG6+x/5nUsiDOJh1YOCq/wBC/fFWR6Njs2uu381uUz3iOvvQrz8/E5jtlkPW931XSahx2ud7RXoSozV4XVeVFGG9MEhDeuwJCin5hKTdPOPYP9Fnji8XrGjbSAmcNjneoldrMRlGySQdT3LdLMwlLvnnPVoD+ilqbNThdL5UkYdqteeQlvXYkC6TxeL0jY0XRirrTwURmn0vwAveNXKNmrpWyMkcx7iRJiLrDUeBjOs9D3jYOhverjUZwcNohwVMRI7dFRx6ZJGr8Nm36ysQnFcUNgPFtMdp49U8dG5n5bd6wXz3tHSOWBn41lZBhjW0lFEJai1oqaEcXdd9uKN5vr+KZNZHy8P4biTxLVkWY1v91TtP4GDedfG/8qUybyOp8PB4Bnlu48rzpSyHaS556dynLLTm8R0r+6AC+oixAqzkpxpe1l+dysyrOSnGl7WX53ILMiIgIiICIiAiIgIiIIjKDzfax/FSyicf832sfxURnPyimw+i4amIa/hWN8oBws699RXqtZtMRHqLci87ffPiXOR+7avv3z4lzkfu2rb9iyfkunohF52++fEucj921PvnxLnI/dtT2LJ+Rp6IWFiWCQVQtUQxyj/G0O/MrQn3z4lzkfu2r7982Jc5H7tqRwWWO2jTaM+aGhJvCJqfsJnNF+o3XW7NvONUWK1rBuBcHfRax++fEucj921PvnxLnI/dtWT2fP5gbObm2nOqTFa1w3gODb+vWuyHNDQ3vNw1R20znDuFlq375sS5yP3bU++fEucj921PZ8/mBvnDMBgpRanhjiH+BoB79qz154++fEucj921fPvnxLnI/dtXieDyz3mDT0Si87/fPiXOR+7an3z4lzkfu2qexZPyNPRCLzv98+Jc5H7tqffNiXOR+7ansWT8jT0Oq1kpxpe1l+dyws1mUs+I0jpalwc8TOaNFoaNEBpGodazclONL2svzuWpes0tNZ9EWZEReQREQEREBERAREQRGP8Am+1j+KqufD92f78XxKtWP+b7WP4qq58P3Z/vxfErNg+ZUafqMMjGFQzhv6V9XNG51zrY1rSBbYre/JqhpaqsmnhdJT0lPSOELCTpPqG63Ek7AWk6zbWq1Ui+CU/RiE472NsrfiuOT4diVVUtiEtM2GkiqWuIHHjaG2B134w2EazddK9rT0ifP3hUTHknQzYjpxu/sDaUVcjQ7ScxttcJIJIN9dto2LCyww+iqKRldhsboWiYwzRO3OI0mPtcgXHIddxyKy1eFwAVslCzg46zCWztj2aNpCXgDcCLGw1bbKo4cLYFVE7H1tOG9Ja0F1uXVqUpaZ1bc9NQMrI/D6KnpH12JRumaZeBhibvIGk99ri9hyncd6l6fJOigrZ3yRmai8ANZE25Dg0uZdt7gki5Aud/Qq/ievAqQjYysqA48hc27b+pXbCZxTNhdNGJBFgT3vjdaz2mZjgw31WI5VMkz1mJ77j9hCuycoKqow2Wljeynq5pY5Inude8YJuDckeo8nSqxkhhUU+KRQSt0onSyNLbnYA6wuNe4LYFHXxV0uEVVPH4PGyrlg4AaPBtJjdIXt0QNu//AKKlZAu/XUPby/B6tLW5bd+kfzIk8Dw3D6Km8JxKJ03hE8scMbb+RFE4tdJa4379uyyw6bJOB2NtpY3CWmMmncO0hwQYZS0ubyW0eVZuOOg4DCn1QcaZr6xkuhtuJSSBs16uXcVP4RkfFHiFU2i/RM8Wt4MyE+TJVAgOJOsWA2dKk5OWJmZnc7/x4FVloaKgxaeKrhdLT3AiawnVwmg5jr3BIsXb1NY3k1QVGJRUFLC6B0cjnVD7kgwtjDzokk22gX6VHZ0MHdBVUTnEOc+CBrnNN2ufC4Rkg9Wj3qWY0uyhrWt4z6adrf4jBHb16kmdxFome0/6EXj2HYdW0r58MjdCaWWNsjXX/SRSODBJYk79dzY6jdTeKZO4VLNUUMMD4qqKB0jZA52hpNjEm9xuNe8cqqmQ4tQ4m48Xg6Zn+sy6h1jk6VsDKjEIgMSdSQMFdBExssjuM6GVjQ57Lbw3Vu2LzeZrPLEz/dCoUORtPLLQl40IfF5qqogm7tBxB17rktGrddYmV+H0VRRtrsNjdC1kwhmidu0hdjwLm1+jl5QrHE3SpAxou52T79EDadGXX8VUMLYRgdY48V9VStad2k25PcHBeq2mZ3vtOvqNnZif3e//ADD/AJWqw5KcaXtZfncq9mK/d7/8w/5Wqw5KcaXtZfnctDiPm2RZkRFgBERAREQEREBERBEY/wCb7WP4qq57/wB2f78XxKtWP+b7WP4qq57/AN2f78XxKzYPmVGrsi8vG0ET4ainbUwueJGtcQNCRotcXBGuw6fgueFZx3Mq6maphbPFWapYSfJs3+7sSDxRq1jXcqmou1OGkzM67vS5TZy5PGLKyOJrGRxiJsF/J4Dewm207bgbgujLTLgV7I4YIG01PES4Rtt5UjtrjYADad28qqIkYaRMTEdha8jMuhh7JIZ4G1NPI4P4N5A0ZG7HDSBG4X6h68ujzmkV01XPTtlbNDwIh09FjI7tLW3LTpCzderXdd2b/EYqShraiWnjqDHLTgNeBqDw4GxINlYKCipRiDaqGBhgqMNlqRC5oLWyMLQ5oFrDWNw5Vr3mkWtuv9/hFdrs6PCVFI+KlZDDSSOkELHAB73NLSS4NAGo+jvK76nOlAZYZIsOjifFNwhLJG6TxovaWkiMWvpXvr2KFyxyujr2xiOjjpSwkksAGlcDUbAbFc8AxSCGnwynkoYp/C2kOeWt0xeZzL7Neo8u5S1a1rE8v1FYyWziNpGSRVFMyphdKZWMeReOQm5sXAgj1cvLZdGN5w5KuOqbJGGuqnw+U11gyKG+jEG2udZve+3cprIHA4G4tVCUNdT03CAaY0mnTkELAQd93fkurIqrjosSkopqaOfhargg6QA8GGuLbgEG9733Kz+HuZiu5jUisVGUvCUlNTuZc0sr3tk09rHkOMejbVxRruepd9Xlm92JeHxN4N+m14YXaQ1NDC0usLggHcNqsEtZFieM08TaaOCOGZ7XhgGi9kL3uc4gAbmqHzl4eyHEJDEAIpWxyxhosNGRg2AbtIOWSs1meWY1uJ+ozcrM44rImw09M2mjMollDSCZZAbi5AGq+vXt1ci6I84JGIzVZhuyeIxyQ8JqLCwMtp6P+G/FVQRZIw0iNaVbKbOA+GejlijA8Eg4Atc7SEsZJJB1DR1Hp1gHoTLTLoV8ccMEDaaCNxfoNIOlIfxGwA1XO5VNE/CruJ12G+sxX7vf/mH/ACtVhyU40vay/O5V7MV+73/5h/ytVhyU40vay/O5cbiPmWeVmREWAEREBERAREQEREERj/m+1j+Kque/92f78XxKtWP+b7WP4qqZ8D+rP9+L4lZsHzKjQCL5pJpLvvT6i+aSaSC3YAwnCMRsCTw1JqAufxbgrtk5I+kdRNLf0sOD1MmiQb3Mge0EbfUte5JZez4WJBTiJwlLS7hGl1iwEC1iOVdtNnHqmVrq0mN8z2GOz2nQaw28lrQRa1uXeVqXxXtM9On/ADSOOWOWlRinBGqjazgw7R0WubfT0Sb6X8IV6wXLSehpcLhhhbKyeNwfqfpD9O5vkluoGxO1UTKvOBPijGMqGwtEbi4cE0tNyLa7k6ln4Jnbq6OnjghbBoRtIaXMcX2JLtZ0rXueRS+KbUiIrHT0FtwzJ6CFuJtfUtpY31zI2SPI8yRPoXdtNz/KozGqQMylp3sIcyeWmma5vFcHjRuDvuWX9ao+JZUS1MLYZS0tbNJMXW8t8kt9IuN7HbYWA1Lu+2M3CUklo9OiY1kRsfKaw3bp6/Kt0WSMN43Mz33AtWQNEx2I18srxFHEyrBkcQGsMsrow4k6thd3LqzoYbGyGgfBK2djYDT8K0gh5h2bN9iVVG5TSCKpjAYBVvD5TY6Xkvc/Rab2DbvO4rrfj73UjaUhhjZKZWnXphzgGkXvbR1bLL3GK3PFv72Eei+aSaS2VfUXzSTSQb7zFfu9/wDmH/K1WHJTjS9rL87lXcxJ/V7/APMP+VqsWSnGl7WX53Lg8R82zysyIiwAiIgIiICIiAiIgh8oTYRk7BKy/esmtbTzt0ZuCkbe+i/RcLjfYrvrKQSt0XAEdIBHcVCvyLhJ4re4IO3xDh/MUvu4/oniHD+Ypfdx/RdP2Kh9EdwT7FQ+iO4L1zW8ju8Q4fzFL7uP6J4hw/mKX3cf0XT9iofRHcE+xUPojuCc1vI7vEOH8xS+7j+ieIcP5il93H9F0/YqH0R3BPsVD6I7gnNbyO7xDh/MUvu4/oniHD+Ypfdx/RdP2Kh9EdwT7FQ+iO4JzW8ju8Q4fzFL7uP6J4hw/mKX3cf0XT9iofRHcE+xUPojuCc1vI7vEOH8xS+7j+ieIcP5il93H9F0/YqH0R3BPsVD6I7gnNbyO7xDh/MUvu4/oniHD+Ypfdx/RdP2Kh9EdwT7FQ+iO4JzW8ju8Q4fzFL7uP6J4hw/mKX3cf0XT9iofRHcE+xUPojuCc1vIlKJlPA3RhEUbSb2ZotF+Ww3qJyUHlSnllk+dy5DIqH0W9wUxQYe2EWaAB0LyMt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0" y="-10414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4" descr="data:image/jpeg;base64,/9j/4AAQSkZJRgABAQAAAQABAAD/2wCEAAkGBhQPERUUEBQWFBQUFBUYFxgUFxcXFRYVFRcYFBcVGhUXJyYeGBkjGRQXHy8gIycpLC0sFR4xNTAqNScrLCkBCQoKDgwOGA8PGikdHx0zKSwtMy41NCwqKiwtLjUpLCksLCwpLSwpLCkpLCwvLCkqLywpKSk1NiwsKiwpKSwpKf/AABEIAOEA4QMBIgACEQEDEQH/xAAcAAEAAgIDAQAAAAAAAAAAAAAABQYEBwIDCAH/xABOEAABAwIBBggLBAcGBQUAAAABAAIDBBEFBgcSITFBEzJRU2Fxc5EUFSJDUoGSk7Gy0RYXQqEjJTQ1cqLBJDNidIKDRMLh8PEIVGOj0v/EABoBAQEAAwEBAAAAAAAAAAAAAAABAwQFAgb/xAAuEQEAAgIABQEGBgMBAAAAAAAAAQIDEQQSITFRQRQiMjOhsRNhgZHB8HHR4SP/2gAMAwEAAhEDEQA/AN4oiICIiDrlmDBdxAHSbfFYhxuHnG+036rHygOpg3GWO/epHwNnoN9kIMbx5Dzjfab9U8eQ8432m/VZPgbPQb7ITwNnoN9kIMbx5Dzjfab9U8eQ8432m/VZPgbPQb7ITwNnoN9kIMbx5Dzjfab9U8eQ8432m/VZPgbPQb7IXzwRnoN9kIMfx5Dzjfab9U8eQ8432m/VdVZX0sN+FfAy2shxYDbqOtQ7sv8AChtqaf4/AL1FLT2gTvjyHnG+036p48h5xvtN+qgm5f4Uf+Jp/wDv1KXosSpJ7cDJA++wNLCe4a0mlo7wO7x5Dzjfab9U8eQ8432m/VZHgjPQb7IX3wNnoN9kLyMbx5Dzjfab9U8eQ8432m/VZPgbPQb7ITwNnoN9kIMbx5Dzjfab9U8eQ8432m/VZPgbPQb7ITwNnoN9kIMbx5Dzjfab9Vlwzh4u03HQuPgbPQb7IUFktMSZBubJIB1B7kFjREQEREBERAREQEREERlB5vtY/ipdRGUHm+1j+Kl0BERAXTVVTImF8jmsY0XLnEBoHKSdih8qcrocOYDJd8jzaOJmuSRx2ADkvvVfpMkKjEnifGDZgN46OMkRtG4ykcd3R/4WStOnNbpA51Gcd9S4x4TTPqnA2MrvIp2n+M8bf3LiMia6s14jXvaDthpP0bLb2l+13WVzylzl0WFN4GICSRgsIobBjOhzhqb1aytVY/nYrqu4EnAMP4YfJNjyvPlFbWPDe3WkajzPcbXbm9wmkGlNHGSNr6mQuJ69I2/JfZMWwOLfQj+FsZ+ULzvPM6Qlz3FzjtLiXE+s61xWz7JM/FaV09FR4xgcu+iP8TIx8wR2QOEVgLoY4rnY+nk0SOrRNh3LzquUMpY4OYS1w2FpII9YSeEmPhtMGnoI5D1tHrw6veQNkNX+kjIGxultb1hcoc4ktI4MxemdTbhNHeSnceXSGtuzfyhapwDOrX0dhwnDMH4JvK1cgfxh3rauTOdKixMcDMBDI8WMc1jG/oa8+S7qNitbJivX443HmO4utHWsmYHxPa9jtjmkEHqIXeqDXZFzYfIajB3WF7yUjyeBkG/QvxHf99Cn8lMr4sRY7RBjmjOjLDJqkjdssRvF9hWrNOm69YRPovl19WMFWclONL2svzuVmVZyU40vay/O5BZkREBERAREQEREBERBEZQeb7WP4qXURlB5vtY/ipdAUDldlUzD4Q4jTlkOhDE3jyyHY0Dk1i53KXraxsMbpJDosY0ucTuAFyqRkZQvxCc4pVDUdJtJG4aootnC29N1tvSei2SlY+K3aBmZN5KmFzq7EntfVubpOcbCOnbbWxl9QsLAu6Fr3OFncfUF0FA4sh1h0g1Pk3Wb6LfzK687OcI1UhpaZ/6BhtIR5142jpYD3kdS1sulgwb9/J+keFF30NE+eRkUTdJ8jg1o5STYepdC2xmNyV03vrZBqZeOG/pEeW/1DyR/E5bWXJGOk2ViR5hKogXqIAd4tIbeveuRzB1I/wCJg9mRbxsvkmw9RXJ9sy+XlofD8x9RPEyRtRCA9oIBa+4v1LIOYKq/9zB7Mi27kv8AscHZtUpZWeLy77q8oZQ4BLQTugnAD22Nwbtc06w4HeCo5b2z2ZK+EUoqox+kp+Nba6EnX7J19RctErp4Mv4tN+qtj5AZ2ZKQthrXGSn2B5u6SIfFzejaBs5FsrKLJkVOjW4e9rKtrQ6ORp/Rzs28HJbjNcNV9y83LYeanOCaKVtNUO/s0jrNJ2RPO8cjCdo3XvyrBn4fXv07+v5o29khlYzEIjq4OeI6E8TuNHINR62mxsVYFRMtqB9DK3FKQHSZZtVG3ZNT73H/ABttt6uRXHDsQZURMliOkyRoc0jeD/Vcy9Y+KO0/RGUqzkpxpe1l+dysyrOSnGl7WX53LGLMiIgIiICIiAiIgIiIIjKDzfax/FS6iMoPN9rH8VLEoKHl9Ia6pp8MjJAlPC1JG6nYdh/iIt3LhnWypGHUTYYLNkmGgwN/BE0WcQN2ryR19C55ux4XUVuIO87MYYr7oodWw7LlajzlY+a3EZnA3ZG7gmfws1E+t2kVv4cfNeK+lfuKsF9RF1nplYXhr6qaOGIXfI8Nb1neegC5PQCvU+BYQyip44ItTYmBvXyuPSTc+taszGZK8etkHLHDf/7Hj5e9WTO7lp4BSmKJ1p6hrgLbWR2s5/Qdw6b8i5XE2nLkjHX0ReqWqbKwPjIc1wuCNhC5ybD1FRWSNPwdDTN5IIh/KFKSbD1FaExqdIpNRlozDKOk4Rodwkeq7wzi25Qb7VL5JZYR4jHI9gDRG6xs8P3aV9QFlUcqMhJsVoqLgHsbwTHX0yRfSAtawPIpnNnkTLhcM0c7mOMkgcNC9gA3RN72W5amD8Hm37+/5e9Rpb2uZPHqs+ORvWHNcPgQV5iy1yaOHVkkB4gOlGeWJ2tvdxT0tK2jmlyutLNh8x1xyzGAne1sjtKP1bR0E8iz88+SvhVJ4RGLy013G20xHjj1cb1FXBM4MvLbtLy0GvhC+ouurfmaPKsV9Iaec6UkDdE6WsvhOppN9tuKfVyruyFecPq6jDHnyATPS33wvPlMH8JPxWoM3mP+A4hDITZjncHJ/BJq18tjon1LcWctngz6TEGbaadrJOmGY6Lhq22Jv61ys2PlvNfS33Re1WslONL2svzuVkY64BGwqt5KcaXtZfncueizIiICIiAiIgIiICIiCIyg832sfxXDLLEfB6CplG1kL7dZGiPzK55Qeb7WP4qBzwTFuEz2/EY2nqc8Ar3jjd4gMB/V+AscNrKR0uvVd72mSx/1OsvOd76ztP8AXWvRecu0WCzNGocHE0dWkz+gXnRdTg+sWt5lRZuCYQ+sqI4IuNK4NHQN7j0AXPqWErlmpyhgoa7TqrBr4yxsh2RuJBueQEC193VdbeS01rMwrfMMcOGUYF9CGni1noaNZ6XE95K805VZQPxKqknk1aZ0WN9Bg1NaO+56SVfs8uXTZy2kpnh0Qs+VzDdrnbWsBGogbT025FrKjZpSRjlkjHe8BafC4prE3t3lHrHC49GGIckbB3NAWRJsPUUY2wtyJJsPUVyfVEZkv+xwdm1Sii8lv2ODs2qUKtu8jy7lDM+jxSd8R0XxVT3NPIdLS7jpfmvQ+SuUMeJ0jJmgWe0tkbt0XjU9h6PiCFoHObBoYrV9Mgd7TGqRzUZZeL6rg5XWp5yGvudTH7GydA3HoI5F1c2L8TFFo7xCojL3Jg4bWyQj+7PlxH/43E2H+k3b6lXls3PVlPTVb4YqctkfCXF8jTdoDtXBgjjaxc8llrJbOC1rUibdx8Xo2p/WWAknbJR6XLZ7G377sXnNeic0hEmDxNOsDhmm/IXu1dxWvxnSK28SJjILETUYdSyHaYWA9bPIPyrpyU40vay/O5RuZyUnDGg/gmmaOoPvb81JZKcaXtZfncuZkjV5hFmREWMEREBERAREQEREERlB5vtY/iq/nkbfCpeh8R7pArBlB5vtY/isTODQGfDapgFyYXEdbfK/oveOdXiRF5026eDzEbA2J387PqvOi9GFnjDALDyzJRD1yMaDb22LzmF1OD6RaviVgREW8pZSeTEHCVtM30qiIfzhRisGb2HTxOkHJO0+zd39F4vOqyPUK4ybD1Fclxk2HqK+deUZkt+xwdm1Sqislv2ODs2qVVt3kedM8sOji0p9KOI/y2PwVJWx8+0NsQjd6VO09z3t/otcLvcPO8dXoREWYF6IzOs0cJjPK+U/zkf0XnclejMHZ4BgILvILKRzzfaHvaXfM5aPG/DEeZR05mm/q2/LUTn+ZSuSnGl7WX53Ljm0oTDhdK1ws4x6Z/1kvB7iFyyU40vay/O5czLO7yizIiLGCIiAiIgIiICIiCIyg832sfxUpLEHtLXC4III5QdRHcovKDzfax/FS6CiZrpDHFUUMmt1JUSMtyxPJcwgbbaz3rSWWOCGirZ4SLBryW9LH+U23RY29S3VlD+rcVgrBqgqwKao5Gv81IfhfkBURnwyV4WFtZGPLh8mW2+InU7/AEuPc7oXQwZOXJv0t91aTREXVUVvzSw6WLU/Rwju6J9vzsqgr7mTh0sUB9CGV3yt/wCZYs86x2/wj0IuMmw9RXJcZNh6ivn0RmS37HB2bVKqKyW/Y4OzapVW3eRpXP8A09pqV/LHI32XA/8AOtULc/8A6gILxUj+SSVvtNYf+RaYXb4Sd4oWBERbKpPJjBjW1cMDfOPAPQweU89WiCt6Z0pf7LDRQ6n1k0cLQN0bSC8222AAVdzHZK6LX1so1vuyG/o/jeOsiw6AeVTmE/rPGJKjbT0AMMR3Ond/eOHVrHcuXnyc2TfpX7ovdNAI2NY0WaxrWgDcGiwH5KvZKcaXtZfncrKq1kpxpe1l+dy5yLMiIgIiICIiAiIgIiIIjKDzfax/FS6iMoPN9rH8VLoI3KLA2V1NJBKPJkaRfe121rh0g2PqVcyHxc1EUlBXAGpphwcjXedi4rZQN4LbXt0cquqqWWmTMkjmVdDZtbT8Xkmj/FC/oO7kuslJiY5ZGlc4WQ78LqCGgmnkJMTtoA5sn0m/mNaqq9JUNdTY/RvjmYWuB0ZYnapIZW7+XUb2PWOULSeWuQc+FyWeC+F3ElAOif8AC70XdHcurw+fm9y/ePqqsrZeYWG9dM70acj2pGf/AJWtFtr/ANP8P6Srd/ghb3mQn4BZOKnWKw3OuMmw9RX1cZDqPUVwkRuS37HB2bVKqKyX/Y4OzapRW3eRrbPzDegid6NS3uLHj6LRC9DZ6YtLCnn0ZYT/ADgH8ivPK7HBT/5/qsCsuQeRb8UqAyxELLGV/I30R/iOz89y4ZHZDz4pJaIaMTSNOV3Fb0D0ndAW8Kiopcn6JrGC54rGD+9nlPVtJJ27rq58/L7lOtpHDLPGfAqeOjoR/aZwIqdjdrGAaJl6GtA2nf1FTeSuT7KCljgZr0R5Tt73nW556SVC5GZNTCR9diFjVzjU0bKeLdE3kNtv/Uq4rlXnUcsfqgqzkpxpe1l+dysyrOSnGl7WX53LELMiIgIiICIiAiIgIiIIjKDzfax/FS6iMoPN9rH8VLoC+EL6iCoZT5GvfMKzD3iGsaLG/wDd1DR+CUDbq1aXVyC3HBsrIcRDqSuh4GpsRJTzDU8D8UZOp7d4tr+KuFlC5SZIU+INAnZ5TeJI3yZGG9wWvHTuWWt4npb9xrfK3MebmTDnatZ4GQ/kyQ/B3etaVdLVYe8skEtO47RdzNK2zWNTht1i63e2LFcL1MtiVONgJ0KpgG6+x/5nUsiDOJh1YOCq/wBC/fFWR6Njs2uu381uUz3iOvvQrz8/E5jtlkPW931XSahx2ud7RXoSozV4XVeVFGG9MEhDeuwJCin5hKTdPOPYP9Fnji8XrGjbSAmcNjneoldrMRlGySQdT3LdLMwlLvnnPVoD+ilqbNThdL5UkYdqteeQlvXYkC6TxeL0jY0XRirrTwURmn0vwAveNXKNmrpWyMkcx7iRJiLrDUeBjOs9D3jYOhverjUZwcNohwVMRI7dFRx6ZJGr8Nm36ysQnFcUNgPFtMdp49U8dG5n5bd6wXz3tHSOWBn41lZBhjW0lFEJai1oqaEcXdd9uKN5vr+KZNZHy8P4biTxLVkWY1v91TtP4GDedfG/8qUybyOp8PB4Bnlu48rzpSyHaS556dynLLTm8R0r+6AC+oixAqzkpxpe1l+dysyrOSnGl7WX53ILMiIgIiICIiAiIgIiIIjKDzfax/FSyicf832sfxURnPyimw+i4amIa/hWN8oBws699RXqtZtMRHqLci87ffPiXOR+7avv3z4lzkfu2rb9iyfkunohF52++fEucj921PvnxLnI/dtT2LJ+Rp6IWFiWCQVQtUQxyj/G0O/MrQn3z4lzkfu2r7982Jc5H7tqRwWWO2jTaM+aGhJvCJqfsJnNF+o3XW7NvONUWK1rBuBcHfRax++fEucj921PvnxLnI/dtWT2fP5gbObm2nOqTFa1w3gODb+vWuyHNDQ3vNw1R20znDuFlq375sS5yP3bU++fEucj921PZ8/mBvnDMBgpRanhjiH+BoB79qz154++fEucj921fPvnxLnI/dtXieDyz3mDT0Si87/fPiXOR+7an3z4lzkfu2qexZPyNPRCLzv98+Jc5H7tqffNiXOR+7ansWT8jT0Oq1kpxpe1l+dyws1mUs+I0jpalwc8TOaNFoaNEBpGodazclONL2svzuWpes0tNZ9EWZEReQREQEREBERAREQRGP8Am+1j+KqufD92f78XxKtWP+b7WP4qq58P3Z/vxfErNg+ZUafqMMjGFQzhv6V9XNG51zrY1rSBbYre/JqhpaqsmnhdJT0lPSOELCTpPqG63Ek7AWk6zbWq1Ui+CU/RiE472NsrfiuOT4diVVUtiEtM2GkiqWuIHHjaG2B134w2EazddK9rT0ifP3hUTHknQzYjpxu/sDaUVcjQ7ScxttcJIJIN9dto2LCyww+iqKRldhsboWiYwzRO3OI0mPtcgXHIddxyKy1eFwAVslCzg46zCWztj2aNpCXgDcCLGw1bbKo4cLYFVE7H1tOG9Ja0F1uXVqUpaZ1bc9NQMrI/D6KnpH12JRumaZeBhibvIGk99ri9hyncd6l6fJOigrZ3yRmai8ANZE25Dg0uZdt7gki5Aud/Qq/ievAqQjYysqA48hc27b+pXbCZxTNhdNGJBFgT3vjdaz2mZjgw31WI5VMkz1mJ77j9hCuycoKqow2Wljeynq5pY5Inude8YJuDckeo8nSqxkhhUU+KRQSt0onSyNLbnYA6wuNe4LYFHXxV0uEVVPH4PGyrlg4AaPBtJjdIXt0QNu//AKKlZAu/XUPby/B6tLW5bd+kfzIk8Dw3D6Km8JxKJ03hE8scMbb+RFE4tdJa4379uyyw6bJOB2NtpY3CWmMmncO0hwQYZS0ubyW0eVZuOOg4DCn1QcaZr6xkuhtuJSSBs16uXcVP4RkfFHiFU2i/RM8Wt4MyE+TJVAgOJOsWA2dKk5OWJmZnc7/x4FVloaKgxaeKrhdLT3AiawnVwmg5jr3BIsXb1NY3k1QVGJRUFLC6B0cjnVD7kgwtjDzokk22gX6VHZ0MHdBVUTnEOc+CBrnNN2ufC4Rkg9Wj3qWY0uyhrWt4z6adrf4jBHb16kmdxFome0/6EXj2HYdW0r58MjdCaWWNsjXX/SRSODBJYk79dzY6jdTeKZO4VLNUUMMD4qqKB0jZA52hpNjEm9xuNe8cqqmQ4tQ4m48Xg6Zn+sy6h1jk6VsDKjEIgMSdSQMFdBExssjuM6GVjQ57Lbw3Vu2LzeZrPLEz/dCoUORtPLLQl40IfF5qqogm7tBxB17rktGrddYmV+H0VRRtrsNjdC1kwhmidu0hdjwLm1+jl5QrHE3SpAxou52T79EDadGXX8VUMLYRgdY48V9VStad2k25PcHBeq2mZ3vtOvqNnZif3e//ADD/AJWqw5KcaXtZfncq9mK/d7/8w/5Wqw5KcaXtZfnctDiPm2RZkRFgBERAREQEREBERBEY/wCb7WP4qq57/wB2f78XxKtWP+b7WP4qq57/AN2f78XxKzYPmVGrsi8vG0ET4ainbUwueJGtcQNCRotcXBGuw6fgueFZx3Mq6maphbPFWapYSfJs3+7sSDxRq1jXcqmou1OGkzM67vS5TZy5PGLKyOJrGRxiJsF/J4Dewm207bgbgujLTLgV7I4YIG01PES4Rtt5UjtrjYADad28qqIkYaRMTEdha8jMuhh7JIZ4G1NPI4P4N5A0ZG7HDSBG4X6h68ujzmkV01XPTtlbNDwIh09FjI7tLW3LTpCzderXdd2b/EYqShraiWnjqDHLTgNeBqDw4GxINlYKCipRiDaqGBhgqMNlqRC5oLWyMLQ5oFrDWNw5Vr3mkWtuv9/hFdrs6PCVFI+KlZDDSSOkELHAB73NLSS4NAGo+jvK76nOlAZYZIsOjifFNwhLJG6TxovaWkiMWvpXvr2KFyxyujr2xiOjjpSwkksAGlcDUbAbFc8AxSCGnwynkoYp/C2kOeWt0xeZzL7Neo8u5S1a1rE8v1FYyWziNpGSRVFMyphdKZWMeReOQm5sXAgj1cvLZdGN5w5KuOqbJGGuqnw+U11gyKG+jEG2udZve+3cprIHA4G4tVCUNdT03CAaY0mnTkELAQd93fkurIqrjosSkopqaOfhargg6QA8GGuLbgEG9733Kz+HuZiu5jUisVGUvCUlNTuZc0sr3tk09rHkOMejbVxRruepd9Xlm92JeHxN4N+m14YXaQ1NDC0usLggHcNqsEtZFieM08TaaOCOGZ7XhgGi9kL3uc4gAbmqHzl4eyHEJDEAIpWxyxhosNGRg2AbtIOWSs1meWY1uJ+ozcrM44rImw09M2mjMollDSCZZAbi5AGq+vXt1ci6I84JGIzVZhuyeIxyQ8JqLCwMtp6P+G/FVQRZIw0iNaVbKbOA+GejlijA8Eg4Atc7SEsZJJB1DR1Hp1gHoTLTLoV8ccMEDaaCNxfoNIOlIfxGwA1XO5VNE/CruJ12G+sxX7vf/mH/ACtVhyU40vay/O5V7MV+73/5h/ytVhyU40vay/O5cbiPmWeVmREWAEREBERAREQEREERj/m+1j+Kque/92f78XxKtWP+b7WP4qqZ8D+rP9+L4lZsHzKjQCL5pJpLvvT6i+aSaSC3YAwnCMRsCTw1JqAufxbgrtk5I+kdRNLf0sOD1MmiQb3Mge0EbfUte5JZez4WJBTiJwlLS7hGl1iwEC1iOVdtNnHqmVrq0mN8z2GOz2nQaw28lrQRa1uXeVqXxXtM9On/ADSOOWOWlRinBGqjazgw7R0WubfT0Sb6X8IV6wXLSehpcLhhhbKyeNwfqfpD9O5vkluoGxO1UTKvOBPijGMqGwtEbi4cE0tNyLa7k6ln4Jnbq6OnjghbBoRtIaXMcX2JLtZ0rXueRS+KbUiIrHT0FtwzJ6CFuJtfUtpY31zI2SPI8yRPoXdtNz/KozGqQMylp3sIcyeWmma5vFcHjRuDvuWX9ao+JZUS1MLYZS0tbNJMXW8t8kt9IuN7HbYWA1Lu+2M3CUklo9OiY1kRsfKaw3bp6/Kt0WSMN43Mz33AtWQNEx2I18srxFHEyrBkcQGsMsrow4k6thd3LqzoYbGyGgfBK2djYDT8K0gh5h2bN9iVVG5TSCKpjAYBVvD5TY6Xkvc/Rab2DbvO4rrfj73UjaUhhjZKZWnXphzgGkXvbR1bLL3GK3PFv72Eei+aSaS2VfUXzSTSQb7zFfu9/wDmH/K1WHJTjS9rL87lXcxJ/V7/APMP+VqsWSnGl7WX53Lg8R82zysyIiwAiIgIiICIiAiIgh8oTYRk7BKy/esmtbTzt0ZuCkbe+i/RcLjfYrvrKQSt0XAEdIBHcVCvyLhJ4re4IO3xDh/MUvu4/oniHD+Ypfdx/RdP2Kh9EdwT7FQ+iO4L1zW8ju8Q4fzFL7uP6J4hw/mKX3cf0XT9iofRHcE+xUPojuCc1vI7vEOH8xS+7j+ieIcP5il93H9F0/YqH0R3BPsVD6I7gnNbyO7xDh/MUvu4/oniHD+Ypfdx/RdP2Kh9EdwT7FQ+iO4JzW8ju8Q4fzFL7uP6J4hw/mKX3cf0XT9iofRHcE+xUPojuCc1vI7vEOH8xS+7j+ieIcP5il93H9F0/YqH0R3BPsVD6I7gnNbyO7xDh/MUvu4/oniHD+Ypfdx/RdP2Kh9EdwT7FQ+iO4JzW8ju8Q4fzFL7uP6J4hw/mKX3cf0XT9iofRHcE+xUPojuCc1vIlKJlPA3RhEUbSb2ZotF+Ww3qJyUHlSnllk+dy5DIqH0W9wUxQYe2EWaAB0LyMt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2400" y="-8890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AutoShape 6" descr="data:image/jpeg;base64,/9j/4AAQSkZJRgABAQAAAQABAAD/2wCEAAkGBhQPERUUEBQWFBQUFBUYFxgUFxcXFRYVFRcYFBcVGhUXJyYeGBkjGRQXHy8gIycpLC0sFR4xNTAqNScrLCkBCQoKDgwOGA8PGikdHx0zKSwtMy41NCwqKiwtLjUpLCksLCwpLSwpLCkpLCwvLCkqLywpKSk1NiwsKiwpKSwpKf/AABEIAOEA4QMBIgACEQEDEQH/xAAcAAEAAgIDAQAAAAAAAAAAAAAABQYEBwIDCAH/xABOEAABAwIBBggLBAcGBQUAAAABAAIDBBEFBgcSITFBEzJRU2Fxc5EUFSJDUoGSk7Gy0RYXQqEjJTQ1cqLBJDNidIKDRMLh8PEIVGOj0v/EABoBAQEAAwEBAAAAAAAAAAAAAAABAwQFAgb/xAAuEQEAAgIABQEGBgMBAAAAAAAAAQIDEQQSITFRQRQiMjOhsRNhgZHB8HHR4SP/2gAMAwEAAhEDEQA/AN4oiICIiDrlmDBdxAHSbfFYhxuHnG+036rHygOpg3GWO/epHwNnoN9kIMbx5Dzjfab9U8eQ8432m/VZPgbPQb7ITwNnoN9kIMbx5Dzjfab9U8eQ8432m/VZPgbPQb7ITwNnoN9kIMbx5Dzjfab9U8eQ8432m/VZPgbPQb7IXzwRnoN9kIMfx5Dzjfab9U8eQ8432m/VdVZX0sN+FfAy2shxYDbqOtQ7sv8AChtqaf4/AL1FLT2gTvjyHnG+036p48h5xvtN+qgm5f4Uf+Jp/wDv1KXosSpJ7cDJA++wNLCe4a0mlo7wO7x5Dzjfab9U8eQ8432m/VZHgjPQb7IX3wNnoN9kLyMbx5Dzjfab9U8eQ8432m/VZPgbPQb7ITwNnoN9kIMbx5Dzjfab9U8eQ8432m/VZPgbPQb7ITwNnoN9kIMbx5Dzjfab9Vlwzh4u03HQuPgbPQb7IUFktMSZBubJIB1B7kFjREQEREBERAREQEREERlB5vtY/ipdRGUHm+1j+Kl0BERAXTVVTImF8jmsY0XLnEBoHKSdih8qcrocOYDJd8jzaOJmuSRx2ADkvvVfpMkKjEnifGDZgN46OMkRtG4ykcd3R/4WStOnNbpA51Gcd9S4x4TTPqnA2MrvIp2n+M8bf3LiMia6s14jXvaDthpP0bLb2l+13WVzylzl0WFN4GICSRgsIobBjOhzhqb1aytVY/nYrqu4EnAMP4YfJNjyvPlFbWPDe3WkajzPcbXbm9wmkGlNHGSNr6mQuJ69I2/JfZMWwOLfQj+FsZ+ULzvPM6Qlz3FzjtLiXE+s61xWz7JM/FaV09FR4xgcu+iP8TIx8wR2QOEVgLoY4rnY+nk0SOrRNh3LzquUMpY4OYS1w2FpII9YSeEmPhtMGnoI5D1tHrw6veQNkNX+kjIGxultb1hcoc4ktI4MxemdTbhNHeSnceXSGtuzfyhapwDOrX0dhwnDMH4JvK1cgfxh3rauTOdKixMcDMBDI8WMc1jG/oa8+S7qNitbJivX443HmO4utHWsmYHxPa9jtjmkEHqIXeqDXZFzYfIajB3WF7yUjyeBkG/QvxHf99Cn8lMr4sRY7RBjmjOjLDJqkjdssRvF9hWrNOm69YRPovl19WMFWclONL2svzuVmVZyU40vay/O5BZkREBERAREQEREBERBEZQeb7WP4qXURlB5vtY/ipdAUDldlUzD4Q4jTlkOhDE3jyyHY0Dk1i53KXraxsMbpJDosY0ucTuAFyqRkZQvxCc4pVDUdJtJG4aootnC29N1tvSei2SlY+K3aBmZN5KmFzq7EntfVubpOcbCOnbbWxl9QsLAu6Fr3OFncfUF0FA4sh1h0g1Pk3Wb6LfzK687OcI1UhpaZ/6BhtIR5142jpYD3kdS1sulgwb9/J+keFF30NE+eRkUTdJ8jg1o5STYepdC2xmNyV03vrZBqZeOG/pEeW/1DyR/E5bWXJGOk2ViR5hKogXqIAd4tIbeveuRzB1I/wCJg9mRbxsvkmw9RXJ9sy+XlofD8x9RPEyRtRCA9oIBa+4v1LIOYKq/9zB7Mi27kv8AscHZtUpZWeLy77q8oZQ4BLQTugnAD22Nwbtc06w4HeCo5b2z2ZK+EUoqox+kp+Nba6EnX7J19RctErp4Mv4tN+qtj5AZ2ZKQthrXGSn2B5u6SIfFzejaBs5FsrKLJkVOjW4e9rKtrQ6ORp/Rzs28HJbjNcNV9y83LYeanOCaKVtNUO/s0jrNJ2RPO8cjCdo3XvyrBn4fXv07+v5o29khlYzEIjq4OeI6E8TuNHINR62mxsVYFRMtqB9DK3FKQHSZZtVG3ZNT73H/ABttt6uRXHDsQZURMliOkyRoc0jeD/Vcy9Y+KO0/RGUqzkpxpe1l+dysyrOSnGl7WX53LGLMiIgIiICIiAiIgIiIIjKDzfax/FS6iMoPN9rH8VLEoKHl9Ia6pp8MjJAlPC1JG6nYdh/iIt3LhnWypGHUTYYLNkmGgwN/BE0WcQN2ryR19C55ux4XUVuIO87MYYr7oodWw7LlajzlY+a3EZnA3ZG7gmfws1E+t2kVv4cfNeK+lfuKsF9RF1nplYXhr6qaOGIXfI8Nb1neegC5PQCvU+BYQyip44ItTYmBvXyuPSTc+taszGZK8etkHLHDf/7Hj5e9WTO7lp4BSmKJ1p6hrgLbWR2s5/Qdw6b8i5XE2nLkjHX0ReqWqbKwPjIc1wuCNhC5ybD1FRWSNPwdDTN5IIh/KFKSbD1FaExqdIpNRlozDKOk4Rodwkeq7wzi25Qb7VL5JZYR4jHI9gDRG6xs8P3aV9QFlUcqMhJsVoqLgHsbwTHX0yRfSAtawPIpnNnkTLhcM0c7mOMkgcNC9gA3RN72W5amD8Hm37+/5e9Rpb2uZPHqs+ORvWHNcPgQV5iy1yaOHVkkB4gOlGeWJ2tvdxT0tK2jmlyutLNh8x1xyzGAne1sjtKP1bR0E8iz88+SvhVJ4RGLy013G20xHjj1cb1FXBM4MvLbtLy0GvhC+ouurfmaPKsV9Iaec6UkDdE6WsvhOppN9tuKfVyruyFecPq6jDHnyATPS33wvPlMH8JPxWoM3mP+A4hDITZjncHJ/BJq18tjon1LcWctngz6TEGbaadrJOmGY6Lhq22Jv61ys2PlvNfS33Re1WslONL2svzuVkY64BGwqt5KcaXtZfncueizIiICIiAiIgIiICIiCIyg832sfxXDLLEfB6CplG1kL7dZGiPzK55Qeb7WP4qBzwTFuEz2/EY2nqc8Ar3jjd4gMB/V+AscNrKR0uvVd72mSx/1OsvOd76ztP8AXWvRecu0WCzNGocHE0dWkz+gXnRdTg+sWt5lRZuCYQ+sqI4IuNK4NHQN7j0AXPqWErlmpyhgoa7TqrBr4yxsh2RuJBueQEC193VdbeS01rMwrfMMcOGUYF9CGni1noaNZ6XE95K805VZQPxKqknk1aZ0WN9Bg1NaO+56SVfs8uXTZy2kpnh0Qs+VzDdrnbWsBGogbT025FrKjZpSRjlkjHe8BafC4prE3t3lHrHC49GGIckbB3NAWRJsPUUY2wtyJJsPUVyfVEZkv+xwdm1Sii8lv2ODs2qUKtu8jy7lDM+jxSd8R0XxVT3NPIdLS7jpfmvQ+SuUMeJ0jJmgWe0tkbt0XjU9h6PiCFoHObBoYrV9Mgd7TGqRzUZZeL6rg5XWp5yGvudTH7GydA3HoI5F1c2L8TFFo7xCojL3Jg4bWyQj+7PlxH/43E2H+k3b6lXls3PVlPTVb4YqctkfCXF8jTdoDtXBgjjaxc8llrJbOC1rUibdx8Xo2p/WWAknbJR6XLZ7G377sXnNeic0hEmDxNOsDhmm/IXu1dxWvxnSK28SJjILETUYdSyHaYWA9bPIPyrpyU40vay/O5RuZyUnDGg/gmmaOoPvb81JZKcaXtZfncuZkjV5hFmREWMEREBERAREQEREERlB5vtY/iq/nkbfCpeh8R7pArBlB5vtY/isTODQGfDapgFyYXEdbfK/oveOdXiRF5026eDzEbA2J387PqvOi9GFnjDALDyzJRD1yMaDb22LzmF1OD6RaviVgREW8pZSeTEHCVtM30qiIfzhRisGb2HTxOkHJO0+zd39F4vOqyPUK4ybD1Fclxk2HqK+deUZkt+xwdm1Sqislv2ODs2qVVt3kedM8sOji0p9KOI/y2PwVJWx8+0NsQjd6VO09z3t/otcLvcPO8dXoREWYF6IzOs0cJjPK+U/zkf0XnclejMHZ4BgILvILKRzzfaHvaXfM5aPG/DEeZR05mm/q2/LUTn+ZSuSnGl7WX53Ljm0oTDhdK1ws4x6Z/1kvB7iFyyU40vay/O5czLO7yizIiLGCIiAiIgIiICIiCIyg832sfxUpLEHtLXC4III5QdRHcovKDzfax/FS6CiZrpDHFUUMmt1JUSMtyxPJcwgbbaz3rSWWOCGirZ4SLBryW9LH+U23RY29S3VlD+rcVgrBqgqwKao5Gv81IfhfkBURnwyV4WFtZGPLh8mW2+InU7/AEuPc7oXQwZOXJv0t91aTREXVUVvzSw6WLU/Rwju6J9vzsqgr7mTh0sUB9CGV3yt/wCZYs86x2/wj0IuMmw9RXJcZNh6ivn0RmS37HB2bVKqKyW/Y4OzapVW3eRpXP8A09pqV/LHI32XA/8AOtULc/8A6gILxUj+SSVvtNYf+RaYXb4Sd4oWBERbKpPJjBjW1cMDfOPAPQweU89WiCt6Z0pf7LDRQ6n1k0cLQN0bSC8222AAVdzHZK6LX1so1vuyG/o/jeOsiw6AeVTmE/rPGJKjbT0AMMR3Ond/eOHVrHcuXnyc2TfpX7ovdNAI2NY0WaxrWgDcGiwH5KvZKcaXtZfncrKq1kpxpe1l+dy5yLMiIgIiICIiAiIgIiIIjKDzfax/FS6iMoPN9rH8VLoI3KLA2V1NJBKPJkaRfe121rh0g2PqVcyHxc1EUlBXAGpphwcjXedi4rZQN4LbXt0cquqqWWmTMkjmVdDZtbT8Xkmj/FC/oO7kuslJiY5ZGlc4WQ78LqCGgmnkJMTtoA5sn0m/mNaqq9JUNdTY/RvjmYWuB0ZYnapIZW7+XUb2PWOULSeWuQc+FyWeC+F3ElAOif8AC70XdHcurw+fm9y/ePqqsrZeYWG9dM70acj2pGf/AJWtFtr/ANP8P6Srd/ghb3mQn4BZOKnWKw3OuMmw9RX1cZDqPUVwkRuS37HB2bVKqKyX/Y4OzapRW3eRrbPzDegid6NS3uLHj6LRC9DZ6YtLCnn0ZYT/ADgH8ivPK7HBT/5/qsCsuQeRb8UqAyxELLGV/I30R/iOz89y4ZHZDz4pJaIaMTSNOV3Fb0D0ndAW8Kiopcn6JrGC54rGD+9nlPVtJJ27rq58/L7lOtpHDLPGfAqeOjoR/aZwIqdjdrGAaJl6GtA2nf1FTeSuT7KCljgZr0R5Tt73nW556SVC5GZNTCR9diFjVzjU0bKeLdE3kNtv/Uq4rlXnUcsfqgqzkpxpe1l+dysyrOSnGl7WX53LELMiIgIiICIiAiIgIiIIjKDzfax/FS6iMoPN9rH8VLoC+EL6iCoZT5GvfMKzD3iGsaLG/wDd1DR+CUDbq1aXVyC3HBsrIcRDqSuh4GpsRJTzDU8D8UZOp7d4tr+KuFlC5SZIU+INAnZ5TeJI3yZGG9wWvHTuWWt4npb9xrfK3MebmTDnatZ4GQ/kyQ/B3etaVdLVYe8skEtO47RdzNK2zWNTht1i63e2LFcL1MtiVONgJ0KpgG6+x/5nUsiDOJh1YOCq/wBC/fFWR6Njs2uu381uUz3iOvvQrz8/E5jtlkPW931XSahx2ud7RXoSozV4XVeVFGG9MEhDeuwJCin5hKTdPOPYP9Fnji8XrGjbSAmcNjneoldrMRlGySQdT3LdLMwlLvnnPVoD+ilqbNThdL5UkYdqteeQlvXYkC6TxeL0jY0XRirrTwURmn0vwAveNXKNmrpWyMkcx7iRJiLrDUeBjOs9D3jYOhverjUZwcNohwVMRI7dFRx6ZJGr8Nm36ysQnFcUNgPFtMdp49U8dG5n5bd6wXz3tHSOWBn41lZBhjW0lFEJai1oqaEcXdd9uKN5vr+KZNZHy8P4biTxLVkWY1v91TtP4GDedfG/8qUybyOp8PB4Bnlu48rzpSyHaS556dynLLTm8R0r+6AC+oixAqzkpxpe1l+dysyrOSnGl7WX53ILMiIgIiICIiAiIgIiIIjKDzfax/FSyicf832sfxURnPyimw+i4amIa/hWN8oBws699RXqtZtMRHqLci87ffPiXOR+7avv3z4lzkfu2rb9iyfkunohF52++fEucj921PvnxLnI/dtT2LJ+Rp6IWFiWCQVQtUQxyj/G0O/MrQn3z4lzkfu2r7982Jc5H7tqRwWWO2jTaM+aGhJvCJqfsJnNF+o3XW7NvONUWK1rBuBcHfRax++fEucj921PvnxLnI/dtWT2fP5gbObm2nOqTFa1w3gODb+vWuyHNDQ3vNw1R20znDuFlq375sS5yP3bU++fEucj921PZ8/mBvnDMBgpRanhjiH+BoB79qz154++fEucj921fPvnxLnI/dtXieDyz3mDT0Si87/fPiXOR+7an3z4lzkfu2qexZPyNPRCLzv98+Jc5H7tqffNiXOR+7ansWT8jT0Oq1kpxpe1l+dyws1mUs+I0jpalwc8TOaNFoaNEBpGodazclONL2svzuWpes0tNZ9EWZEReQREQEREBERAREQRGP8Am+1j+KqufD92f78XxKtWP+b7WP4qq58P3Z/vxfErNg+ZUafqMMjGFQzhv6V9XNG51zrY1rSBbYre/JqhpaqsmnhdJT0lPSOELCTpPqG63Ek7AWk6zbWq1Ui+CU/RiE472NsrfiuOT4diVVUtiEtM2GkiqWuIHHjaG2B134w2EazddK9rT0ifP3hUTHknQzYjpxu/sDaUVcjQ7ScxttcJIJIN9dto2LCyww+iqKRldhsboWiYwzRO3OI0mPtcgXHIddxyKy1eFwAVslCzg46zCWztj2aNpCXgDcCLGw1bbKo4cLYFVE7H1tOG9Ja0F1uXVqUpaZ1bc9NQMrI/D6KnpH12JRumaZeBhibvIGk99ri9hyncd6l6fJOigrZ3yRmai8ANZE25Dg0uZdt7gki5Aud/Qq/ievAqQjYysqA48hc27b+pXbCZxTNhdNGJBFgT3vjdaz2mZjgw31WI5VMkz1mJ77j9hCuycoKqow2Wljeynq5pY5Inude8YJuDckeo8nSqxkhhUU+KRQSt0onSyNLbnYA6wuNe4LYFHXxV0uEVVPH4PGyrlg4AaPBtJjdIXt0QNu//AKKlZAu/XUPby/B6tLW5bd+kfzIk8Dw3D6Km8JxKJ03hE8scMbb+RFE4tdJa4379uyyw6bJOB2NtpY3CWmMmncO0hwQYZS0ubyW0eVZuOOg4DCn1QcaZr6xkuhtuJSSBs16uXcVP4RkfFHiFU2i/RM8Wt4MyE+TJVAgOJOsWA2dKk5OWJmZnc7/x4FVloaKgxaeKrhdLT3AiawnVwmg5jr3BIsXb1NY3k1QVGJRUFLC6B0cjnVD7kgwtjDzokk22gX6VHZ0MHdBVUTnEOc+CBrnNN2ufC4Rkg9Wj3qWY0uyhrWt4z6adrf4jBHb16kmdxFome0/6EXj2HYdW0r58MjdCaWWNsjXX/SRSODBJYk79dzY6jdTeKZO4VLNUUMMD4qqKB0jZA52hpNjEm9xuNe8cqqmQ4tQ4m48Xg6Zn+sy6h1jk6VsDKjEIgMSdSQMFdBExssjuM6GVjQ57Lbw3Vu2LzeZrPLEz/dCoUORtPLLQl40IfF5qqogm7tBxB17rktGrddYmV+H0VRRtrsNjdC1kwhmidu0hdjwLm1+jl5QrHE3SpAxou52T79EDadGXX8VUMLYRgdY48V9VStad2k25PcHBeq2mZ3vtOvqNnZif3e//ADD/AJWqw5KcaXtZfncq9mK/d7/8w/5Wqw5KcaXtZfnctDiPm2RZkRFgBERAREQEREBERBEY/wCb7WP4qq57/wB2f78XxKtWP+b7WP4qq57/AN2f78XxKzYPmVGrsi8vG0ET4ainbUwueJGtcQNCRotcXBGuw6fgueFZx3Mq6maphbPFWapYSfJs3+7sSDxRq1jXcqmou1OGkzM67vS5TZy5PGLKyOJrGRxiJsF/J4Dewm207bgbgujLTLgV7I4YIG01PES4Rtt5UjtrjYADad28qqIkYaRMTEdha8jMuhh7JIZ4G1NPI4P4N5A0ZG7HDSBG4X6h68ujzmkV01XPTtlbNDwIh09FjI7tLW3LTpCzderXdd2b/EYqShraiWnjqDHLTgNeBqDw4GxINlYKCipRiDaqGBhgqMNlqRC5oLWyMLQ5oFrDWNw5Vr3mkWtuv9/hFdrs6PCVFI+KlZDDSSOkELHAB73NLSS4NAGo+jvK76nOlAZYZIsOjifFNwhLJG6TxovaWkiMWvpXvr2KFyxyujr2xiOjjpSwkksAGlcDUbAbFc8AxSCGnwynkoYp/C2kOeWt0xeZzL7Neo8u5S1a1rE8v1FYyWziNpGSRVFMyphdKZWMeReOQm5sXAgj1cvLZdGN5w5KuOqbJGGuqnw+U11gyKG+jEG2udZve+3cprIHA4G4tVCUNdT03CAaY0mnTkELAQd93fkurIqrjosSkopqaOfhargg6QA8GGuLbgEG9733Kz+HuZiu5jUisVGUvCUlNTuZc0sr3tk09rHkOMejbVxRruepd9Xlm92JeHxN4N+m14YXaQ1NDC0usLggHcNqsEtZFieM08TaaOCOGZ7XhgGi9kL3uc4gAbmqHzl4eyHEJDEAIpWxyxhosNGRg2AbtIOWSs1meWY1uJ+ozcrM44rImw09M2mjMollDSCZZAbi5AGq+vXt1ci6I84JGIzVZhuyeIxyQ8JqLCwMtp6P+G/FVQRZIw0iNaVbKbOA+GejlijA8Eg4Atc7SEsZJJB1DR1Hp1gHoTLTLoV8ccMEDaaCNxfoNIOlIfxGwA1XO5VNE/CruJ12G+sxX7vf/mH/ACtVhyU40vay/O5V7MV+73/5h/ytVhyU40vay/O5cbiPmWeVmREWAEREBERAREQEREERj/m+1j+Kque/92f78XxKtWP+b7WP4qqZ8D+rP9+L4lZsHzKjQCL5pJpLvvT6i+aSaSC3YAwnCMRsCTw1JqAufxbgrtk5I+kdRNLf0sOD1MmiQb3Mge0EbfUte5JZez4WJBTiJwlLS7hGl1iwEC1iOVdtNnHqmVrq0mN8z2GOz2nQaw28lrQRa1uXeVqXxXtM9On/ADSOOWOWlRinBGqjazgw7R0WubfT0Sb6X8IV6wXLSehpcLhhhbKyeNwfqfpD9O5vkluoGxO1UTKvOBPijGMqGwtEbi4cE0tNyLa7k6ln4Jnbq6OnjghbBoRtIaXMcX2JLtZ0rXueRS+KbUiIrHT0FtwzJ6CFuJtfUtpY31zI2SPI8yRPoXdtNz/KozGqQMylp3sIcyeWmma5vFcHjRuDvuWX9ao+JZUS1MLYZS0tbNJMXW8t8kt9IuN7HbYWA1Lu+2M3CUklo9OiY1kRsfKaw3bp6/Kt0WSMN43Mz33AtWQNEx2I18srxFHEyrBkcQGsMsrow4k6thd3LqzoYbGyGgfBK2djYDT8K0gh5h2bN9iVVG5TSCKpjAYBVvD5TY6Xkvc/Rab2DbvO4rrfj73UjaUhhjZKZWnXphzgGkXvbR1bLL3GK3PFv72Eei+aSaS2VfUXzSTSQb7zFfu9/wDmH/K1WHJTjS9rL87lXcxJ/V7/APMP+VqsWSnGl7WX53Lg8R82zysyIiwAiIgIiICIiAiIgh8oTYRk7BKy/esmtbTzt0ZuCkbe+i/RcLjfYrvrKQSt0XAEdIBHcVCvyLhJ4re4IO3xDh/MUvu4/oniHD+Ypfdx/RdP2Kh9EdwT7FQ+iO4L1zW8ju8Q4fzFL7uP6J4hw/mKX3cf0XT9iofRHcE+xUPojuCc1vI7vEOH8xS+7j+ieIcP5il93H9F0/YqH0R3BPsVD6I7gnNbyO7xDh/MUvu4/oniHD+Ypfdx/RdP2Kh9EdwT7FQ+iO4JzW8ju8Q4fzFL7uP6J4hw/mKX3cf0XT9iofRHcE+xUPojuCc1vI7vEOH8xS+7j+ieIcP5il93H9F0/YqH0R3BPsVD6I7gnNbyO7xDh/MUvu4/oniHD+Ypfdx/RdP2Kh9EdwT7FQ+iO4JzW8ju8Q4fzFL7uP6J4hw/mKX3cf0XT9iofRHcE+xUPojuCc1vIlKJlPA3RhEUbSb2ZotF+Ww3qJyUHlSnllk+dy5DIqH0W9wUxQYe2EWaAB0LyMt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4800" y="-7366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40" y="2080561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594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b="1" dirty="0" smtClean="0">
                <a:solidFill>
                  <a:srgbClr val="00B0F0"/>
                </a:solidFill>
              </a:rPr>
              <a:t>Reglas de juego en el Aula</a:t>
            </a:r>
            <a:endParaRPr lang="es-CO" b="1" dirty="0">
              <a:solidFill>
                <a:srgbClr val="00B0F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57324"/>
            <a:ext cx="8568952" cy="506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76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59" y="1260616"/>
            <a:ext cx="8229600" cy="1232279"/>
          </a:xfrm>
        </p:spPr>
        <p:txBody>
          <a:bodyPr/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s-ES" b="1" dirty="0" smtClean="0">
                <a:solidFill>
                  <a:srgbClr val="0070C0"/>
                </a:solidFill>
                <a:ea typeface="+mn-ea"/>
                <a:cs typeface="+mn-cs"/>
              </a:rPr>
              <a:t/>
            </a:r>
            <a:br>
              <a:rPr lang="es-ES" b="1" dirty="0" smtClean="0">
                <a:solidFill>
                  <a:srgbClr val="0070C0"/>
                </a:solidFill>
                <a:ea typeface="+mn-ea"/>
                <a:cs typeface="+mn-cs"/>
              </a:rPr>
            </a:br>
            <a:r>
              <a:rPr lang="es-ES" b="1" dirty="0" smtClean="0">
                <a:solidFill>
                  <a:srgbClr val="0070C0"/>
                </a:solidFill>
                <a:ea typeface="+mn-ea"/>
                <a:cs typeface="+mn-cs"/>
              </a:rPr>
              <a:t>Black Beryllero </a:t>
            </a:r>
            <a:r>
              <a:rPr lang="es-ES" b="1" dirty="0" smtClean="0">
                <a:solidFill>
                  <a:srgbClr val="FF0000"/>
                </a:solidFill>
                <a:ea typeface="+mn-ea"/>
                <a:cs typeface="+mn-cs"/>
              </a:rPr>
              <a:t>…</a:t>
            </a:r>
            <a:r>
              <a:rPr lang="es-ES" b="1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es-ES" b="1" dirty="0">
                <a:solidFill>
                  <a:srgbClr val="FF0000"/>
                </a:solidFill>
                <a:ea typeface="+mn-ea"/>
                <a:cs typeface="+mn-cs"/>
              </a:rPr>
            </a:br>
            <a:endParaRPr lang="es-CO" sz="36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96952"/>
            <a:ext cx="2711450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1547813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94" y="116633"/>
            <a:ext cx="822960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854875" y="5114810"/>
            <a:ext cx="45893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b="1" dirty="0" smtClean="0">
                <a:solidFill>
                  <a:srgbClr val="FF0000"/>
                </a:solidFill>
              </a:rPr>
              <a:t>…!</a:t>
            </a:r>
            <a:r>
              <a:rPr lang="es-ES" sz="4800" b="1" dirty="0" smtClean="0">
                <a:solidFill>
                  <a:srgbClr val="7030A0"/>
                </a:solidFill>
              </a:rPr>
              <a:t>Desmovilízate</a:t>
            </a:r>
            <a:r>
              <a:rPr lang="es-ES" sz="4800" b="1" dirty="0" smtClean="0">
                <a:solidFill>
                  <a:srgbClr val="FF0000"/>
                </a:solidFill>
              </a:rPr>
              <a:t>¡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70931"/>
            <a:ext cx="1547813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0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141</Words>
  <Application>Microsoft Office PowerPoint</Application>
  <PresentationFormat>Presentación en pantalla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Tema de Office</vt:lpstr>
      <vt:lpstr>1_Tema de Office</vt:lpstr>
      <vt:lpstr>Presentación de PowerPoint</vt:lpstr>
      <vt:lpstr>Presentación de PowerPoint</vt:lpstr>
      <vt:lpstr> Nodo: Petroquímico  y Plásticos Especialidad: Análisis Químico Industrial y Control de Calidad «AQI» </vt:lpstr>
      <vt:lpstr> Nodo: Petroquímico  y Plásticos Especialidad: Análisis Químico Industrial y Control de Calidad «AQI» </vt:lpstr>
      <vt:lpstr> Nodo: Petroquímico  y Plásticos Especialidad: Análisis Químico Industrial y Control de Calidad «AQI» </vt:lpstr>
      <vt:lpstr> Nodo: Petroquímico  y Plásticos Especialidad: Análisis Químico Industrial y Control de Calidad «AQI» </vt:lpstr>
      <vt:lpstr>  BBbbb</vt:lpstr>
      <vt:lpstr>Reglas de juego en el Aula</vt:lpstr>
      <vt:lpstr> Black Beryllero …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</dc:creator>
  <cp:lastModifiedBy>IECASD</cp:lastModifiedBy>
  <cp:revision>50</cp:revision>
  <dcterms:created xsi:type="dcterms:W3CDTF">2013-01-08T15:47:37Z</dcterms:created>
  <dcterms:modified xsi:type="dcterms:W3CDTF">2013-02-19T19:28:10Z</dcterms:modified>
</cp:coreProperties>
</file>